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8" r:id="rId6"/>
    <p:sldId id="271" r:id="rId7"/>
    <p:sldId id="259" r:id="rId8"/>
    <p:sldId id="269" r:id="rId9"/>
    <p:sldId id="275" r:id="rId10"/>
    <p:sldId id="272" r:id="rId11"/>
    <p:sldId id="270" r:id="rId12"/>
    <p:sldId id="282" r:id="rId13"/>
    <p:sldId id="284" r:id="rId14"/>
    <p:sldId id="285" r:id="rId15"/>
    <p:sldId id="278" r:id="rId16"/>
    <p:sldId id="293" r:id="rId17"/>
    <p:sldId id="294" r:id="rId18"/>
    <p:sldId id="291" r:id="rId19"/>
    <p:sldId id="280" r:id="rId20"/>
    <p:sldId id="288" r:id="rId21"/>
    <p:sldId id="281" r:id="rId22"/>
    <p:sldId id="274" r:id="rId23"/>
    <p:sldId id="277"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A4317-E7BD-44F8-8C9C-A4AE6FA63A0D}" v="65" dt="2022-04-19T15:50:35.904"/>
    <p1510:client id="{1065B76B-8249-485D-A0AB-526BEEEEEBA1}" v="5" vWet="7" dt="2022-04-19T14:53:35.534"/>
    <p1510:client id="{51C3A54E-9933-4CEB-94C8-7434B48886A2}" v="380" dt="2022-04-19T21:37:19.254"/>
    <p1510:client id="{5A7758C0-8B69-4F86-B92B-712D66B250E5}" v="7" dt="2022-04-19T22:24:51.618"/>
    <p1510:client id="{64CDF85A-FF8E-4B80-9EAC-72F88CC9D669}" v="2" dt="2022-04-19T21:26:42.096"/>
    <p1510:client id="{790DC1CF-776A-4EFE-AEF9-2B3AFC982656}" v="8" dt="2022-04-19T22:26:09.849"/>
    <p1510:client id="{799E0600-95B0-4DA7-958D-E48D231EC8EC}" v="1868" dt="2022-04-19T15:47:29.943"/>
    <p1510:client id="{AE826C83-C75E-4D98-B18D-7E8E2FF421D3}" v="636" dt="2022-04-19T21:20:57.617"/>
    <p1510:client id="{D0724B4B-3EA8-4D51-94EB-61CCE8EA857C}" v="35" dt="2022-04-19T22:28:51.661"/>
    <p1510:client id="{D1D1164E-6F5D-4424-8824-D804BB44AD15}" v="60" dt="2022-04-19T15:09:24.957"/>
    <p1510:client id="{DB60EFCB-1D3E-481D-ABA7-8EFEB105A069}" v="6" dt="2022-04-19T22:21:22.652"/>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500"/>
        <p:guide pos="495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shakhi Mitra" userId="S::baishakhimitra@usf.edu::40df91da-ada6-46f7-b709-ae14fd90176c" providerId="AD" clId="Web-{D3EA33B2-A5FF-4352-B686-5E4952F35301}"/>
    <pc:docChg chg="modSld">
      <pc:chgData name="Baishakhi Mitra" userId="S::baishakhimitra@usf.edu::40df91da-ada6-46f7-b709-ae14fd90176c" providerId="AD" clId="Web-{D3EA33B2-A5FF-4352-B686-5E4952F35301}" dt="2022-04-04T14:06:37.544" v="4" actId="14100"/>
      <pc:docMkLst>
        <pc:docMk/>
      </pc:docMkLst>
      <pc:sldChg chg="modSp">
        <pc:chgData name="Baishakhi Mitra" userId="S::baishakhimitra@usf.edu::40df91da-ada6-46f7-b709-ae14fd90176c" providerId="AD" clId="Web-{D3EA33B2-A5FF-4352-B686-5E4952F35301}" dt="2022-04-04T14:06:37.544" v="4" actId="14100"/>
        <pc:sldMkLst>
          <pc:docMk/>
          <pc:sldMk cId="322778957" sldId="271"/>
        </pc:sldMkLst>
        <pc:spChg chg="mod">
          <ac:chgData name="Baishakhi Mitra" userId="S::baishakhimitra@usf.edu::40df91da-ada6-46f7-b709-ae14fd90176c" providerId="AD" clId="Web-{D3EA33B2-A5FF-4352-B686-5E4952F35301}" dt="2022-04-04T14:06:37.544" v="4" actId="14100"/>
          <ac:spMkLst>
            <pc:docMk/>
            <pc:sldMk cId="322778957" sldId="271"/>
            <ac:spMk id="11" creationId="{61570E47-135A-1CB3-4D18-B0D90714AC98}"/>
          </ac:spMkLst>
        </pc:spChg>
      </pc:sldChg>
    </pc:docChg>
  </pc:docChgLst>
  <pc:docChgLst>
    <pc:chgData name="Baishakhi Mitra" userId="S::baishakhimitra@usf.edu::40df91da-ada6-46f7-b709-ae14fd90176c" providerId="AD" clId="Web-{DB60EFCB-1D3E-481D-ABA7-8EFEB105A069}"/>
    <pc:docChg chg="modSld">
      <pc:chgData name="Baishakhi Mitra" userId="S::baishakhimitra@usf.edu::40df91da-ada6-46f7-b709-ae14fd90176c" providerId="AD" clId="Web-{DB60EFCB-1D3E-481D-ABA7-8EFEB105A069}" dt="2022-04-19T22:21:20.527" v="4" actId="20577"/>
      <pc:docMkLst>
        <pc:docMk/>
      </pc:docMkLst>
      <pc:sldChg chg="modSp">
        <pc:chgData name="Baishakhi Mitra" userId="S::baishakhimitra@usf.edu::40df91da-ada6-46f7-b709-ae14fd90176c" providerId="AD" clId="Web-{DB60EFCB-1D3E-481D-ABA7-8EFEB105A069}" dt="2022-04-19T22:21:20.527" v="4" actId="20577"/>
        <pc:sldMkLst>
          <pc:docMk/>
          <pc:sldMk cId="3733523618" sldId="258"/>
        </pc:sldMkLst>
        <pc:spChg chg="mod">
          <ac:chgData name="Baishakhi Mitra" userId="S::baishakhimitra@usf.edu::40df91da-ada6-46f7-b709-ae14fd90176c" providerId="AD" clId="Web-{DB60EFCB-1D3E-481D-ABA7-8EFEB105A069}" dt="2022-04-19T22:21:20.527" v="4" actId="20577"/>
          <ac:spMkLst>
            <pc:docMk/>
            <pc:sldMk cId="3733523618" sldId="258"/>
            <ac:spMk id="2" creationId="{E593D545-C417-48EA-9543-078BF8EB641C}"/>
          </ac:spMkLst>
        </pc:spChg>
      </pc:sldChg>
    </pc:docChg>
  </pc:docChgLst>
  <pc:docChgLst>
    <pc:chgData name="Surabhi Summi" userId="S::surabhisummi@usf.edu::4e7da603-4649-4704-934b-be688db0f728" providerId="AD" clId="Web-{AE826C83-C75E-4D98-B18D-7E8E2FF421D3}"/>
    <pc:docChg chg="modSld">
      <pc:chgData name="Surabhi Summi" userId="S::surabhisummi@usf.edu::4e7da603-4649-4704-934b-be688db0f728" providerId="AD" clId="Web-{AE826C83-C75E-4D98-B18D-7E8E2FF421D3}" dt="2022-04-19T21:20:57.227" v="618" actId="20577"/>
      <pc:docMkLst>
        <pc:docMk/>
      </pc:docMkLst>
      <pc:sldChg chg="modSp">
        <pc:chgData name="Surabhi Summi" userId="S::surabhisummi@usf.edu::4e7da603-4649-4704-934b-be688db0f728" providerId="AD" clId="Web-{AE826C83-C75E-4D98-B18D-7E8E2FF421D3}" dt="2022-04-19T20:52:47.625" v="248" actId="1076"/>
        <pc:sldMkLst>
          <pc:docMk/>
          <pc:sldMk cId="2929678119" sldId="280"/>
        </pc:sldMkLst>
        <pc:picChg chg="mod">
          <ac:chgData name="Surabhi Summi" userId="S::surabhisummi@usf.edu::4e7da603-4649-4704-934b-be688db0f728" providerId="AD" clId="Web-{AE826C83-C75E-4D98-B18D-7E8E2FF421D3}" dt="2022-04-19T20:52:47.625" v="248" actId="1076"/>
          <ac:picMkLst>
            <pc:docMk/>
            <pc:sldMk cId="2929678119" sldId="280"/>
            <ac:picMk id="12" creationId="{8AF5C00B-91A8-F925-AC78-36D26F4C7FCF}"/>
          </ac:picMkLst>
        </pc:picChg>
      </pc:sldChg>
      <pc:sldChg chg="modSp">
        <pc:chgData name="Surabhi Summi" userId="S::surabhisummi@usf.edu::4e7da603-4649-4704-934b-be688db0f728" providerId="AD" clId="Web-{AE826C83-C75E-4D98-B18D-7E8E2FF421D3}" dt="2022-04-19T21:20:57.227" v="618" actId="20577"/>
        <pc:sldMkLst>
          <pc:docMk/>
          <pc:sldMk cId="2609179941" sldId="281"/>
        </pc:sldMkLst>
        <pc:spChg chg="mod">
          <ac:chgData name="Surabhi Summi" userId="S::surabhisummi@usf.edu::4e7da603-4649-4704-934b-be688db0f728" providerId="AD" clId="Web-{AE826C83-C75E-4D98-B18D-7E8E2FF421D3}" dt="2022-04-19T21:20:57.227" v="618" actId="20577"/>
          <ac:spMkLst>
            <pc:docMk/>
            <pc:sldMk cId="2609179941" sldId="281"/>
            <ac:spMk id="4" creationId="{7756A0FA-D6B8-4957-91FC-A9A7BC95BFB5}"/>
          </ac:spMkLst>
        </pc:spChg>
      </pc:sldChg>
    </pc:docChg>
  </pc:docChgLst>
  <pc:docChgLst>
    <pc:chgData name="Baishakhi Mitra" userId="S::baishakhimitra@usf.edu::40df91da-ada6-46f7-b709-ae14fd90176c" providerId="AD" clId="Web-{D0724B4B-3EA8-4D51-94EB-61CCE8EA857C}"/>
    <pc:docChg chg="addSld delSld modSld">
      <pc:chgData name="Baishakhi Mitra" userId="S::baishakhimitra@usf.edu::40df91da-ada6-46f7-b709-ae14fd90176c" providerId="AD" clId="Web-{D0724B4B-3EA8-4D51-94EB-61CCE8EA857C}" dt="2022-04-19T22:28:51.661" v="36"/>
      <pc:docMkLst>
        <pc:docMk/>
      </pc:docMkLst>
      <pc:sldChg chg="addSp delSp modSp del mod modClrScheme chgLayout">
        <pc:chgData name="Baishakhi Mitra" userId="S::baishakhimitra@usf.edu::40df91da-ada6-46f7-b709-ae14fd90176c" providerId="AD" clId="Web-{D0724B4B-3EA8-4D51-94EB-61CCE8EA857C}" dt="2022-04-19T22:28:51.661" v="36"/>
        <pc:sldMkLst>
          <pc:docMk/>
          <pc:sldMk cId="2986205441" sldId="292"/>
        </pc:sldMkLst>
        <pc:spChg chg="mod">
          <ac:chgData name="Baishakhi Mitra" userId="S::baishakhimitra@usf.edu::40df91da-ada6-46f7-b709-ae14fd90176c" providerId="AD" clId="Web-{D0724B4B-3EA8-4D51-94EB-61CCE8EA857C}" dt="2022-04-19T22:28:25.129" v="35"/>
          <ac:spMkLst>
            <pc:docMk/>
            <pc:sldMk cId="2986205441" sldId="292"/>
            <ac:spMk id="2" creationId="{A7A2A266-D671-EB3B-184E-8A6CE8C58947}"/>
          </ac:spMkLst>
        </pc:spChg>
        <pc:spChg chg="mod">
          <ac:chgData name="Baishakhi Mitra" userId="S::baishakhimitra@usf.edu::40df91da-ada6-46f7-b709-ae14fd90176c" providerId="AD" clId="Web-{D0724B4B-3EA8-4D51-94EB-61CCE8EA857C}" dt="2022-04-19T22:28:25.129" v="35"/>
          <ac:spMkLst>
            <pc:docMk/>
            <pc:sldMk cId="2986205441" sldId="292"/>
            <ac:spMk id="3" creationId="{378CEAF7-FA21-7734-379E-F2CDA72D62C9}"/>
          </ac:spMkLst>
        </pc:spChg>
        <pc:spChg chg="del">
          <ac:chgData name="Baishakhi Mitra" userId="S::baishakhimitra@usf.edu::40df91da-ada6-46f7-b709-ae14fd90176c" providerId="AD" clId="Web-{D0724B4B-3EA8-4D51-94EB-61CCE8EA857C}" dt="2022-04-19T22:28:25.129" v="35"/>
          <ac:spMkLst>
            <pc:docMk/>
            <pc:sldMk cId="2986205441" sldId="292"/>
            <ac:spMk id="9" creationId="{44E076FE-0D76-6E86-276F-4A1745E937F6}"/>
          </ac:spMkLst>
        </pc:spChg>
        <pc:spChg chg="del">
          <ac:chgData name="Baishakhi Mitra" userId="S::baishakhimitra@usf.edu::40df91da-ada6-46f7-b709-ae14fd90176c" providerId="AD" clId="Web-{D0724B4B-3EA8-4D51-94EB-61CCE8EA857C}" dt="2022-04-19T22:28:25.129" v="35"/>
          <ac:spMkLst>
            <pc:docMk/>
            <pc:sldMk cId="2986205441" sldId="292"/>
            <ac:spMk id="11" creationId="{2954771B-D2EA-E683-9601-CD5D8975C48E}"/>
          </ac:spMkLst>
        </pc:spChg>
        <pc:spChg chg="add mod">
          <ac:chgData name="Baishakhi Mitra" userId="S::baishakhimitra@usf.edu::40df91da-ada6-46f7-b709-ae14fd90176c" providerId="AD" clId="Web-{D0724B4B-3EA8-4D51-94EB-61CCE8EA857C}" dt="2022-04-19T22:28:25.129" v="35"/>
          <ac:spMkLst>
            <pc:docMk/>
            <pc:sldMk cId="2986205441" sldId="292"/>
            <ac:spMk id="16" creationId="{DE1DA809-6097-E8C4-F693-1B614F4DC06D}"/>
          </ac:spMkLst>
        </pc:spChg>
        <pc:picChg chg="mod">
          <ac:chgData name="Baishakhi Mitra" userId="S::baishakhimitra@usf.edu::40df91da-ada6-46f7-b709-ae14fd90176c" providerId="AD" clId="Web-{D0724B4B-3EA8-4D51-94EB-61CCE8EA857C}" dt="2022-04-19T22:28:25.129" v="35"/>
          <ac:picMkLst>
            <pc:docMk/>
            <pc:sldMk cId="2986205441" sldId="292"/>
            <ac:picMk id="4" creationId="{19C4C116-6ED8-6C75-388E-2B5CA59EF7C4}"/>
          </ac:picMkLst>
        </pc:picChg>
      </pc:sldChg>
      <pc:sldChg chg="addSp delSp modSp mod modClrScheme chgLayout">
        <pc:chgData name="Baishakhi Mitra" userId="S::baishakhimitra@usf.edu::40df91da-ada6-46f7-b709-ae14fd90176c" providerId="AD" clId="Web-{D0724B4B-3EA8-4D51-94EB-61CCE8EA857C}" dt="2022-04-19T22:28:17.675" v="34" actId="14100"/>
        <pc:sldMkLst>
          <pc:docMk/>
          <pc:sldMk cId="3767570719" sldId="293"/>
        </pc:sldMkLst>
        <pc:spChg chg="mod">
          <ac:chgData name="Baishakhi Mitra" userId="S::baishakhimitra@usf.edu::40df91da-ada6-46f7-b709-ae14fd90176c" providerId="AD" clId="Web-{D0724B4B-3EA8-4D51-94EB-61CCE8EA857C}" dt="2022-04-19T22:27:48.471" v="13"/>
          <ac:spMkLst>
            <pc:docMk/>
            <pc:sldMk cId="3767570719" sldId="293"/>
            <ac:spMk id="2" creationId="{C1A9677E-756E-64FB-F635-E29723E6CF8F}"/>
          </ac:spMkLst>
        </pc:spChg>
        <pc:spChg chg="mod">
          <ac:chgData name="Baishakhi Mitra" userId="S::baishakhimitra@usf.edu::40df91da-ada6-46f7-b709-ae14fd90176c" providerId="AD" clId="Web-{D0724B4B-3EA8-4D51-94EB-61CCE8EA857C}" dt="2022-04-19T22:27:48.471" v="13"/>
          <ac:spMkLst>
            <pc:docMk/>
            <pc:sldMk cId="3767570719" sldId="293"/>
            <ac:spMk id="3" creationId="{8475CEDA-91EB-CC30-EFFB-61DE895A05E6}"/>
          </ac:spMkLst>
        </pc:spChg>
        <pc:spChg chg="del">
          <ac:chgData name="Baishakhi Mitra" userId="S::baishakhimitra@usf.edu::40df91da-ada6-46f7-b709-ae14fd90176c" providerId="AD" clId="Web-{D0724B4B-3EA8-4D51-94EB-61CCE8EA857C}" dt="2022-04-19T22:27:48.471" v="13"/>
          <ac:spMkLst>
            <pc:docMk/>
            <pc:sldMk cId="3767570719" sldId="293"/>
            <ac:spMk id="4" creationId="{4B39AF72-974C-F67C-A9AB-7DEC784FD486}"/>
          </ac:spMkLst>
        </pc:spChg>
        <pc:spChg chg="del">
          <ac:chgData name="Baishakhi Mitra" userId="S::baishakhimitra@usf.edu::40df91da-ada6-46f7-b709-ae14fd90176c" providerId="AD" clId="Web-{D0724B4B-3EA8-4D51-94EB-61CCE8EA857C}" dt="2022-04-19T22:27:48.471" v="13"/>
          <ac:spMkLst>
            <pc:docMk/>
            <pc:sldMk cId="3767570719" sldId="293"/>
            <ac:spMk id="5" creationId="{2E43B5F5-0721-DB1D-F2CF-B897BB3AE78C}"/>
          </ac:spMkLst>
        </pc:spChg>
        <pc:spChg chg="add mod">
          <ac:chgData name="Baishakhi Mitra" userId="S::baishakhimitra@usf.edu::40df91da-ada6-46f7-b709-ae14fd90176c" providerId="AD" clId="Web-{D0724B4B-3EA8-4D51-94EB-61CCE8EA857C}" dt="2022-04-19T22:28:17.675" v="34" actId="14100"/>
          <ac:spMkLst>
            <pc:docMk/>
            <pc:sldMk cId="3767570719" sldId="293"/>
            <ac:spMk id="12" creationId="{2641EDC2-35C8-57D0-3D29-8EAAF79EB49B}"/>
          </ac:spMkLst>
        </pc:spChg>
        <pc:picChg chg="mod">
          <ac:chgData name="Baishakhi Mitra" userId="S::baishakhimitra@usf.edu::40df91da-ada6-46f7-b709-ae14fd90176c" providerId="AD" clId="Web-{D0724B4B-3EA8-4D51-94EB-61CCE8EA857C}" dt="2022-04-19T22:27:48.471" v="13"/>
          <ac:picMkLst>
            <pc:docMk/>
            <pc:sldMk cId="3767570719" sldId="293"/>
            <ac:picMk id="7" creationId="{599EA75F-A9AE-1C68-4C83-EC0C1C205BB2}"/>
          </ac:picMkLst>
        </pc:picChg>
      </pc:sldChg>
      <pc:sldChg chg="addSp delSp modSp new mod modClrScheme chgLayout">
        <pc:chgData name="Baishakhi Mitra" userId="S::baishakhimitra@usf.edu::40df91da-ada6-46f7-b709-ae14fd90176c" providerId="AD" clId="Web-{D0724B4B-3EA8-4D51-94EB-61CCE8EA857C}" dt="2022-04-19T22:27:38.440" v="12" actId="20577"/>
        <pc:sldMkLst>
          <pc:docMk/>
          <pc:sldMk cId="3307733223" sldId="294"/>
        </pc:sldMkLst>
        <pc:spChg chg="mod">
          <ac:chgData name="Baishakhi Mitra" userId="S::baishakhimitra@usf.edu::40df91da-ada6-46f7-b709-ae14fd90176c" providerId="AD" clId="Web-{D0724B4B-3EA8-4D51-94EB-61CCE8EA857C}" dt="2022-04-19T22:27:10.079" v="3"/>
          <ac:spMkLst>
            <pc:docMk/>
            <pc:sldMk cId="3307733223" sldId="294"/>
            <ac:spMk id="2" creationId="{A6D52708-2D6B-5707-BB07-69D88022E793}"/>
          </ac:spMkLst>
        </pc:spChg>
        <pc:spChg chg="mod">
          <ac:chgData name="Baishakhi Mitra" userId="S::baishakhimitra@usf.edu::40df91da-ada6-46f7-b709-ae14fd90176c" providerId="AD" clId="Web-{D0724B4B-3EA8-4D51-94EB-61CCE8EA857C}" dt="2022-04-19T22:27:10.079" v="3"/>
          <ac:spMkLst>
            <pc:docMk/>
            <pc:sldMk cId="3307733223" sldId="294"/>
            <ac:spMk id="3" creationId="{EA2B7459-D42C-5B71-E2A8-8238B87CE3F5}"/>
          </ac:spMkLst>
        </pc:spChg>
        <pc:spChg chg="del">
          <ac:chgData name="Baishakhi Mitra" userId="S::baishakhimitra@usf.edu::40df91da-ada6-46f7-b709-ae14fd90176c" providerId="AD" clId="Web-{D0724B4B-3EA8-4D51-94EB-61CCE8EA857C}" dt="2022-04-19T22:27:10.079" v="3"/>
          <ac:spMkLst>
            <pc:docMk/>
            <pc:sldMk cId="3307733223" sldId="294"/>
            <ac:spMk id="4" creationId="{1113546D-63E6-7768-FE58-19A4BF7620A9}"/>
          </ac:spMkLst>
        </pc:spChg>
        <pc:spChg chg="del">
          <ac:chgData name="Baishakhi Mitra" userId="S::baishakhimitra@usf.edu::40df91da-ada6-46f7-b709-ae14fd90176c" providerId="AD" clId="Web-{D0724B4B-3EA8-4D51-94EB-61CCE8EA857C}" dt="2022-04-19T22:27:10.079" v="3"/>
          <ac:spMkLst>
            <pc:docMk/>
            <pc:sldMk cId="3307733223" sldId="294"/>
            <ac:spMk id="5" creationId="{30A21F09-C64B-8BF9-227C-7BAF0FAA0E81}"/>
          </ac:spMkLst>
        </pc:spChg>
        <pc:spChg chg="del">
          <ac:chgData name="Baishakhi Mitra" userId="S::baishakhimitra@usf.edu::40df91da-ada6-46f7-b709-ae14fd90176c" providerId="AD" clId="Web-{D0724B4B-3EA8-4D51-94EB-61CCE8EA857C}" dt="2022-04-19T22:26:52.219" v="1"/>
          <ac:spMkLst>
            <pc:docMk/>
            <pc:sldMk cId="3307733223" sldId="294"/>
            <ac:spMk id="6" creationId="{D1DF4266-1B2B-DD9F-39B2-9E0707C847B4}"/>
          </ac:spMkLst>
        </pc:spChg>
        <pc:spChg chg="add mod">
          <ac:chgData name="Baishakhi Mitra" userId="S::baishakhimitra@usf.edu::40df91da-ada6-46f7-b709-ae14fd90176c" providerId="AD" clId="Web-{D0724B4B-3EA8-4D51-94EB-61CCE8EA857C}" dt="2022-04-19T22:27:38.440" v="12" actId="20577"/>
          <ac:spMkLst>
            <pc:docMk/>
            <pc:sldMk cId="3307733223" sldId="294"/>
            <ac:spMk id="12" creationId="{9E155E3F-330E-B975-451D-0318E3C27192}"/>
          </ac:spMkLst>
        </pc:spChg>
        <pc:picChg chg="add mod ord">
          <ac:chgData name="Baishakhi Mitra" userId="S::baishakhimitra@usf.edu::40df91da-ada6-46f7-b709-ae14fd90176c" providerId="AD" clId="Web-{D0724B4B-3EA8-4D51-94EB-61CCE8EA857C}" dt="2022-04-19T22:27:10.079" v="3"/>
          <ac:picMkLst>
            <pc:docMk/>
            <pc:sldMk cId="3307733223" sldId="294"/>
            <ac:picMk id="7" creationId="{4A70D3DC-B202-7B28-8294-6D416783E206}"/>
          </ac:picMkLst>
        </pc:picChg>
      </pc:sldChg>
    </pc:docChg>
  </pc:docChgLst>
  <pc:docChgLst>
    <pc:chgData name="Baishakhi Mitra" userId="S::baishakhimitra@usf.edu::40df91da-ada6-46f7-b709-ae14fd90176c" providerId="AD" clId="Web-{D5211EF9-3F0C-420E-B8A3-2BDE950648D4}"/>
    <pc:docChg chg="addSld delSld modSld">
      <pc:chgData name="Baishakhi Mitra" userId="S::baishakhimitra@usf.edu::40df91da-ada6-46f7-b709-ae14fd90176c" providerId="AD" clId="Web-{D5211EF9-3F0C-420E-B8A3-2BDE950648D4}" dt="2022-04-01T04:56:35.907" v="268" actId="20577"/>
      <pc:docMkLst>
        <pc:docMk/>
      </pc:docMkLst>
      <pc:sldChg chg="modSp">
        <pc:chgData name="Baishakhi Mitra" userId="S::baishakhimitra@usf.edu::40df91da-ada6-46f7-b709-ae14fd90176c" providerId="AD" clId="Web-{D5211EF9-3F0C-420E-B8A3-2BDE950648D4}" dt="2022-04-01T03:17:29.964" v="2" actId="20577"/>
        <pc:sldMkLst>
          <pc:docMk/>
          <pc:sldMk cId="2142316308" sldId="256"/>
        </pc:sldMkLst>
        <pc:spChg chg="mod">
          <ac:chgData name="Baishakhi Mitra" userId="S::baishakhimitra@usf.edu::40df91da-ada6-46f7-b709-ae14fd90176c" providerId="AD" clId="Web-{D5211EF9-3F0C-420E-B8A3-2BDE950648D4}" dt="2022-04-01T03:17:29.964" v="2" actId="20577"/>
          <ac:spMkLst>
            <pc:docMk/>
            <pc:sldMk cId="2142316308" sldId="256"/>
            <ac:spMk id="5" creationId="{B623514F-9C9F-4868-A7D9-66CAA07E615D}"/>
          </ac:spMkLst>
        </pc:spChg>
      </pc:sldChg>
      <pc:sldChg chg="addSp delSp modSp new del">
        <pc:chgData name="Baishakhi Mitra" userId="S::baishakhimitra@usf.edu::40df91da-ada6-46f7-b709-ae14fd90176c" providerId="AD" clId="Web-{D5211EF9-3F0C-420E-B8A3-2BDE950648D4}" dt="2022-04-01T03:53:17.446" v="6"/>
        <pc:sldMkLst>
          <pc:docMk/>
          <pc:sldMk cId="1494731369" sldId="269"/>
        </pc:sldMkLst>
        <pc:picChg chg="add del mod">
          <ac:chgData name="Baishakhi Mitra" userId="S::baishakhimitra@usf.edu::40df91da-ada6-46f7-b709-ae14fd90176c" providerId="AD" clId="Web-{D5211EF9-3F0C-420E-B8A3-2BDE950648D4}" dt="2022-04-01T03:53:14.665" v="5"/>
          <ac:picMkLst>
            <pc:docMk/>
            <pc:sldMk cId="1494731369" sldId="269"/>
            <ac:picMk id="10" creationId="{AF0A00A6-52B5-B402-BFE5-DD33BC802A90}"/>
          </ac:picMkLst>
        </pc:picChg>
      </pc:sldChg>
      <pc:sldChg chg="addSp delSp modSp new mod modClrScheme chgLayout">
        <pc:chgData name="Baishakhi Mitra" userId="S::baishakhimitra@usf.edu::40df91da-ada6-46f7-b709-ae14fd90176c" providerId="AD" clId="Web-{D5211EF9-3F0C-420E-B8A3-2BDE950648D4}" dt="2022-04-01T04:36:54.107" v="117" actId="20577"/>
        <pc:sldMkLst>
          <pc:docMk/>
          <pc:sldMk cId="2175998836" sldId="269"/>
        </pc:sldMkLst>
        <pc:spChg chg="mod">
          <ac:chgData name="Baishakhi Mitra" userId="S::baishakhimitra@usf.edu::40df91da-ada6-46f7-b709-ae14fd90176c" providerId="AD" clId="Web-{D5211EF9-3F0C-420E-B8A3-2BDE950648D4}" dt="2022-04-01T03:54:18.697" v="11"/>
          <ac:spMkLst>
            <pc:docMk/>
            <pc:sldMk cId="2175998836" sldId="269"/>
            <ac:spMk id="2" creationId="{3AC05C43-2079-C667-AD72-79026E4BBCB6}"/>
          </ac:spMkLst>
        </pc:spChg>
        <pc:spChg chg="mod">
          <ac:chgData name="Baishakhi Mitra" userId="S::baishakhimitra@usf.edu::40df91da-ada6-46f7-b709-ae14fd90176c" providerId="AD" clId="Web-{D5211EF9-3F0C-420E-B8A3-2BDE950648D4}" dt="2022-04-01T03:56:33.028" v="26" actId="20577"/>
          <ac:spMkLst>
            <pc:docMk/>
            <pc:sldMk cId="2175998836" sldId="269"/>
            <ac:spMk id="3" creationId="{C5FFFAA0-7A85-8321-8044-FEB668B949EF}"/>
          </ac:spMkLst>
        </pc:spChg>
        <pc:spChg chg="add del">
          <ac:chgData name="Baishakhi Mitra" userId="S::baishakhimitra@usf.edu::40df91da-ada6-46f7-b709-ae14fd90176c" providerId="AD" clId="Web-{D5211EF9-3F0C-420E-B8A3-2BDE950648D4}" dt="2022-04-01T03:54:18.697" v="11"/>
          <ac:spMkLst>
            <pc:docMk/>
            <pc:sldMk cId="2175998836" sldId="269"/>
            <ac:spMk id="4" creationId="{88BD0302-0ADD-D65A-F9F0-0C2FA7237911}"/>
          </ac:spMkLst>
        </pc:spChg>
        <pc:spChg chg="add del">
          <ac:chgData name="Baishakhi Mitra" userId="S::baishakhimitra@usf.edu::40df91da-ada6-46f7-b709-ae14fd90176c" providerId="AD" clId="Web-{D5211EF9-3F0C-420E-B8A3-2BDE950648D4}" dt="2022-04-01T03:54:18.697" v="11"/>
          <ac:spMkLst>
            <pc:docMk/>
            <pc:sldMk cId="2175998836" sldId="269"/>
            <ac:spMk id="5" creationId="{A881A9F8-12BC-112E-8377-2CB7C76390EC}"/>
          </ac:spMkLst>
        </pc:spChg>
        <pc:spChg chg="del">
          <ac:chgData name="Baishakhi Mitra" userId="S::baishakhimitra@usf.edu::40df91da-ada6-46f7-b709-ae14fd90176c" providerId="AD" clId="Web-{D5211EF9-3F0C-420E-B8A3-2BDE950648D4}" dt="2022-04-01T03:53:56.978" v="8"/>
          <ac:spMkLst>
            <pc:docMk/>
            <pc:sldMk cId="2175998836" sldId="269"/>
            <ac:spMk id="6" creationId="{26301E4B-5845-E2E1-B4E7-A2EEE7E39176}"/>
          </ac:spMkLst>
        </pc:spChg>
        <pc:spChg chg="add del mod">
          <ac:chgData name="Baishakhi Mitra" userId="S::baishakhimitra@usf.edu::40df91da-ada6-46f7-b709-ae14fd90176c" providerId="AD" clId="Web-{D5211EF9-3F0C-420E-B8A3-2BDE950648D4}" dt="2022-04-01T03:54:18.697" v="10"/>
          <ac:spMkLst>
            <pc:docMk/>
            <pc:sldMk cId="2175998836" sldId="269"/>
            <ac:spMk id="12" creationId="{9B23DA7F-DC30-4B9A-0BD2-28EAA7402FFF}"/>
          </ac:spMkLst>
        </pc:spChg>
        <pc:spChg chg="add del mod">
          <ac:chgData name="Baishakhi Mitra" userId="S::baishakhimitra@usf.edu::40df91da-ada6-46f7-b709-ae14fd90176c" providerId="AD" clId="Web-{D5211EF9-3F0C-420E-B8A3-2BDE950648D4}" dt="2022-04-01T03:54:18.697" v="10"/>
          <ac:spMkLst>
            <pc:docMk/>
            <pc:sldMk cId="2175998836" sldId="269"/>
            <ac:spMk id="14" creationId="{B484CFAE-801A-FE3C-7287-C4AC21207F1C}"/>
          </ac:spMkLst>
        </pc:spChg>
        <pc:spChg chg="add mod">
          <ac:chgData name="Baishakhi Mitra" userId="S::baishakhimitra@usf.edu::40df91da-ada6-46f7-b709-ae14fd90176c" providerId="AD" clId="Web-{D5211EF9-3F0C-420E-B8A3-2BDE950648D4}" dt="2022-04-01T03:54:53.073" v="15" actId="14100"/>
          <ac:spMkLst>
            <pc:docMk/>
            <pc:sldMk cId="2175998836" sldId="269"/>
            <ac:spMk id="16" creationId="{7A2F8E76-7B51-F31B-BDB6-BC9FFDE54EEB}"/>
          </ac:spMkLst>
        </pc:spChg>
        <pc:spChg chg="add mod">
          <ac:chgData name="Baishakhi Mitra" userId="S::baishakhimitra@usf.edu::40df91da-ada6-46f7-b709-ae14fd90176c" providerId="AD" clId="Web-{D5211EF9-3F0C-420E-B8A3-2BDE950648D4}" dt="2022-04-01T04:36:54.107" v="117" actId="20577"/>
          <ac:spMkLst>
            <pc:docMk/>
            <pc:sldMk cId="2175998836" sldId="269"/>
            <ac:spMk id="17" creationId="{3CB4278A-6251-BAE5-00E6-EC831A6C761B}"/>
          </ac:spMkLst>
        </pc:spChg>
        <pc:picChg chg="add mod ord">
          <ac:chgData name="Baishakhi Mitra" userId="S::baishakhimitra@usf.edu::40df91da-ada6-46f7-b709-ae14fd90176c" providerId="AD" clId="Web-{D5211EF9-3F0C-420E-B8A3-2BDE950648D4}" dt="2022-04-01T03:54:18.697" v="11"/>
          <ac:picMkLst>
            <pc:docMk/>
            <pc:sldMk cId="2175998836" sldId="269"/>
            <ac:picMk id="7" creationId="{04BAF1EE-B97E-F565-C973-0347739C645E}"/>
          </ac:picMkLst>
        </pc:picChg>
      </pc:sldChg>
      <pc:sldChg chg="addSp delSp modSp new mod modClrScheme chgLayout">
        <pc:chgData name="Baishakhi Mitra" userId="S::baishakhimitra@usf.edu::40df91da-ada6-46f7-b709-ae14fd90176c" providerId="AD" clId="Web-{D5211EF9-3F0C-420E-B8A3-2BDE950648D4}" dt="2022-04-01T04:56:35.907" v="268" actId="20577"/>
        <pc:sldMkLst>
          <pc:docMk/>
          <pc:sldMk cId="1096645146" sldId="270"/>
        </pc:sldMkLst>
        <pc:spChg chg="mod ord">
          <ac:chgData name="Baishakhi Mitra" userId="S::baishakhimitra@usf.edu::40df91da-ada6-46f7-b709-ae14fd90176c" providerId="AD" clId="Web-{D5211EF9-3F0C-420E-B8A3-2BDE950648D4}" dt="2022-04-01T04:55:40.827" v="252"/>
          <ac:spMkLst>
            <pc:docMk/>
            <pc:sldMk cId="1096645146" sldId="270"/>
            <ac:spMk id="2" creationId="{5E00A449-DB2B-6850-AB10-C04A473B3FBC}"/>
          </ac:spMkLst>
        </pc:spChg>
        <pc:spChg chg="mod ord">
          <ac:chgData name="Baishakhi Mitra" userId="S::baishakhimitra@usf.edu::40df91da-ada6-46f7-b709-ae14fd90176c" providerId="AD" clId="Web-{D5211EF9-3F0C-420E-B8A3-2BDE950648D4}" dt="2022-04-01T04:55:40.827" v="252"/>
          <ac:spMkLst>
            <pc:docMk/>
            <pc:sldMk cId="1096645146" sldId="270"/>
            <ac:spMk id="3" creationId="{D05BE58F-2B52-22E2-5822-AEA24145C535}"/>
          </ac:spMkLst>
        </pc:spChg>
        <pc:spChg chg="mod ord">
          <ac:chgData name="Baishakhi Mitra" userId="S::baishakhimitra@usf.edu::40df91da-ada6-46f7-b709-ae14fd90176c" providerId="AD" clId="Web-{D5211EF9-3F0C-420E-B8A3-2BDE950648D4}" dt="2022-04-01T04:55:40.827" v="252"/>
          <ac:spMkLst>
            <pc:docMk/>
            <pc:sldMk cId="1096645146" sldId="270"/>
            <ac:spMk id="4" creationId="{1F647EB1-197D-4A4E-20F4-2C1EA9CD964F}"/>
          </ac:spMkLst>
        </pc:spChg>
        <pc:spChg chg="add del mod ord">
          <ac:chgData name="Baishakhi Mitra" userId="S::baishakhimitra@usf.edu::40df91da-ada6-46f7-b709-ae14fd90176c" providerId="AD" clId="Web-{D5211EF9-3F0C-420E-B8A3-2BDE950648D4}" dt="2022-04-01T04:55:40.827" v="252"/>
          <ac:spMkLst>
            <pc:docMk/>
            <pc:sldMk cId="1096645146" sldId="270"/>
            <ac:spMk id="5" creationId="{03DC02E3-1459-1D8D-2950-A7306DF94AAC}"/>
          </ac:spMkLst>
        </pc:spChg>
        <pc:spChg chg="mod ord">
          <ac:chgData name="Baishakhi Mitra" userId="S::baishakhimitra@usf.edu::40df91da-ada6-46f7-b709-ae14fd90176c" providerId="AD" clId="Web-{D5211EF9-3F0C-420E-B8A3-2BDE950648D4}" dt="2022-04-01T04:56:35.907" v="268" actId="20577"/>
          <ac:spMkLst>
            <pc:docMk/>
            <pc:sldMk cId="1096645146" sldId="270"/>
            <ac:spMk id="6" creationId="{915876D6-3E74-5DD9-A2CB-E1F47EC58F21}"/>
          </ac:spMkLst>
        </pc:spChg>
        <pc:spChg chg="add del mod">
          <ac:chgData name="Baishakhi Mitra" userId="S::baishakhimitra@usf.edu::40df91da-ada6-46f7-b709-ae14fd90176c" providerId="AD" clId="Web-{D5211EF9-3F0C-420E-B8A3-2BDE950648D4}" dt="2022-04-01T04:55:27.108" v="250"/>
          <ac:spMkLst>
            <pc:docMk/>
            <pc:sldMk cId="1096645146" sldId="270"/>
            <ac:spMk id="11" creationId="{DEE5A8B8-8B42-8A63-6DA8-7550092EDA3C}"/>
          </ac:spMkLst>
        </pc:spChg>
      </pc:sldChg>
    </pc:docChg>
  </pc:docChgLst>
  <pc:docChgLst>
    <pc:chgData name="Caitlin Salerno" userId="fa364c6e-c643-4f77-a443-a00626fe22d7" providerId="ADAL" clId="{1065B76B-8249-485D-A0AB-526BEEEEEBA1}"/>
    <pc:docChg chg="custSel addSld delSld modSld">
      <pc:chgData name="Caitlin Salerno" userId="fa364c6e-c643-4f77-a443-a00626fe22d7" providerId="ADAL" clId="{1065B76B-8249-485D-A0AB-526BEEEEEBA1}" dt="2022-04-19T13:56:54.785" v="476" actId="21"/>
      <pc:docMkLst>
        <pc:docMk/>
      </pc:docMkLst>
      <pc:sldChg chg="modSp mod">
        <pc:chgData name="Caitlin Salerno" userId="fa364c6e-c643-4f77-a443-a00626fe22d7" providerId="ADAL" clId="{1065B76B-8249-485D-A0AB-526BEEEEEBA1}" dt="2022-04-19T13:56:11.608" v="475" actId="20577"/>
        <pc:sldMkLst>
          <pc:docMk/>
          <pc:sldMk cId="1096645146" sldId="270"/>
        </pc:sldMkLst>
        <pc:spChg chg="mod">
          <ac:chgData name="Caitlin Salerno" userId="fa364c6e-c643-4f77-a443-a00626fe22d7" providerId="ADAL" clId="{1065B76B-8249-485D-A0AB-526BEEEEEBA1}" dt="2022-04-19T13:55:08.211" v="348" actId="20577"/>
          <ac:spMkLst>
            <pc:docMk/>
            <pc:sldMk cId="1096645146" sldId="270"/>
            <ac:spMk id="5" creationId="{03DC02E3-1459-1D8D-2950-A7306DF94AAC}"/>
          </ac:spMkLst>
        </pc:spChg>
        <pc:spChg chg="mod">
          <ac:chgData name="Caitlin Salerno" userId="fa364c6e-c643-4f77-a443-a00626fe22d7" providerId="ADAL" clId="{1065B76B-8249-485D-A0AB-526BEEEEEBA1}" dt="2022-04-19T13:56:11.608" v="475" actId="20577"/>
          <ac:spMkLst>
            <pc:docMk/>
            <pc:sldMk cId="1096645146" sldId="270"/>
            <ac:spMk id="6" creationId="{915876D6-3E74-5DD9-A2CB-E1F47EC58F21}"/>
          </ac:spMkLst>
        </pc:spChg>
      </pc:sldChg>
      <pc:sldChg chg="modSp mod">
        <pc:chgData name="Caitlin Salerno" userId="fa364c6e-c643-4f77-a443-a00626fe22d7" providerId="ADAL" clId="{1065B76B-8249-485D-A0AB-526BEEEEEBA1}" dt="2022-04-19T12:59:54.250" v="137" actId="20577"/>
        <pc:sldMkLst>
          <pc:docMk/>
          <pc:sldMk cId="322778957" sldId="271"/>
        </pc:sldMkLst>
        <pc:spChg chg="mod">
          <ac:chgData name="Caitlin Salerno" userId="fa364c6e-c643-4f77-a443-a00626fe22d7" providerId="ADAL" clId="{1065B76B-8249-485D-A0AB-526BEEEEEBA1}" dt="2022-04-19T12:59:54.250" v="137" actId="20577"/>
          <ac:spMkLst>
            <pc:docMk/>
            <pc:sldMk cId="322778957" sldId="271"/>
            <ac:spMk id="11" creationId="{61570E47-135A-1CB3-4D18-B0D90714AC98}"/>
          </ac:spMkLst>
        </pc:spChg>
      </pc:sldChg>
      <pc:sldChg chg="delSp modSp del mod">
        <pc:chgData name="Caitlin Salerno" userId="fa364c6e-c643-4f77-a443-a00626fe22d7" providerId="ADAL" clId="{1065B76B-8249-485D-A0AB-526BEEEEEBA1}" dt="2022-04-19T13:44:01.459" v="193" actId="47"/>
        <pc:sldMkLst>
          <pc:docMk/>
          <pc:sldMk cId="2126200786" sldId="276"/>
        </pc:sldMkLst>
        <pc:spChg chg="del mod">
          <ac:chgData name="Caitlin Salerno" userId="fa364c6e-c643-4f77-a443-a00626fe22d7" providerId="ADAL" clId="{1065B76B-8249-485D-A0AB-526BEEEEEBA1}" dt="2022-04-19T13:04:06.466" v="139" actId="21"/>
          <ac:spMkLst>
            <pc:docMk/>
            <pc:sldMk cId="2126200786" sldId="276"/>
            <ac:spMk id="3" creationId="{12E2379B-D01F-75F6-43A4-3DF4C9C606EF}"/>
          </ac:spMkLst>
        </pc:spChg>
        <pc:graphicFrameChg chg="del mod modGraphic">
          <ac:chgData name="Caitlin Salerno" userId="fa364c6e-c643-4f77-a443-a00626fe22d7" providerId="ADAL" clId="{1065B76B-8249-485D-A0AB-526BEEEEEBA1}" dt="2022-04-19T13:42:13.381" v="142" actId="21"/>
          <ac:graphicFrameMkLst>
            <pc:docMk/>
            <pc:sldMk cId="2126200786" sldId="276"/>
            <ac:graphicFrameMk id="5" creationId="{995A8159-4188-4F80-BB86-1042B4CF0957}"/>
          </ac:graphicFrameMkLst>
        </pc:graphicFrameChg>
      </pc:sldChg>
      <pc:sldChg chg="delSp modSp mod">
        <pc:chgData name="Caitlin Salerno" userId="fa364c6e-c643-4f77-a443-a00626fe22d7" providerId="ADAL" clId="{1065B76B-8249-485D-A0AB-526BEEEEEBA1}" dt="2022-04-19T13:54:39.514" v="343" actId="1076"/>
        <pc:sldMkLst>
          <pc:docMk/>
          <pc:sldMk cId="67512661" sldId="278"/>
        </pc:sldMkLst>
        <pc:spChg chg="del">
          <ac:chgData name="Caitlin Salerno" userId="fa364c6e-c643-4f77-a443-a00626fe22d7" providerId="ADAL" clId="{1065B76B-8249-485D-A0AB-526BEEEEEBA1}" dt="2022-04-19T13:54:34.796" v="342" actId="21"/>
          <ac:spMkLst>
            <pc:docMk/>
            <pc:sldMk cId="67512661" sldId="278"/>
            <ac:spMk id="4" creationId="{969E6EC9-ACA3-4487-B096-D069EBBB3D1A}"/>
          </ac:spMkLst>
        </pc:spChg>
        <pc:spChg chg="mod">
          <ac:chgData name="Caitlin Salerno" userId="fa364c6e-c643-4f77-a443-a00626fe22d7" providerId="ADAL" clId="{1065B76B-8249-485D-A0AB-526BEEEEEBA1}" dt="2022-04-19T13:54:39.514" v="343" actId="1076"/>
          <ac:spMkLst>
            <pc:docMk/>
            <pc:sldMk cId="67512661" sldId="278"/>
            <ac:spMk id="5" creationId="{13C3090D-5191-46D0-9B70-B52C4C341185}"/>
          </ac:spMkLst>
        </pc:spChg>
      </pc:sldChg>
      <pc:sldChg chg="modSp mod">
        <pc:chgData name="Caitlin Salerno" userId="fa364c6e-c643-4f77-a443-a00626fe22d7" providerId="ADAL" clId="{1065B76B-8249-485D-A0AB-526BEEEEEBA1}" dt="2022-04-19T13:53:52.898" v="294" actId="20577"/>
        <pc:sldMkLst>
          <pc:docMk/>
          <pc:sldMk cId="4195899265" sldId="279"/>
        </pc:sldMkLst>
        <pc:spChg chg="mod">
          <ac:chgData name="Caitlin Salerno" userId="fa364c6e-c643-4f77-a443-a00626fe22d7" providerId="ADAL" clId="{1065B76B-8249-485D-A0AB-526BEEEEEBA1}" dt="2022-04-19T13:53:52.898" v="294" actId="20577"/>
          <ac:spMkLst>
            <pc:docMk/>
            <pc:sldMk cId="4195899265" sldId="279"/>
            <ac:spMk id="4" creationId="{126E5C57-24AF-4BFC-8D9B-CC0A1133C771}"/>
          </ac:spMkLst>
        </pc:spChg>
      </pc:sldChg>
      <pc:sldChg chg="addSp delSp modSp new mod">
        <pc:chgData name="Caitlin Salerno" userId="fa364c6e-c643-4f77-a443-a00626fe22d7" providerId="ADAL" clId="{1065B76B-8249-485D-A0AB-526BEEEEEBA1}" dt="2022-04-19T13:46:40.942" v="222" actId="1076"/>
        <pc:sldMkLst>
          <pc:docMk/>
          <pc:sldMk cId="2879142855" sldId="282"/>
        </pc:sldMkLst>
        <pc:spChg chg="add del">
          <ac:chgData name="Caitlin Salerno" userId="fa364c6e-c643-4f77-a443-a00626fe22d7" providerId="ADAL" clId="{1065B76B-8249-485D-A0AB-526BEEEEEBA1}" dt="2022-04-19T13:42:35.339" v="146"/>
          <ac:spMkLst>
            <pc:docMk/>
            <pc:sldMk cId="2879142855" sldId="282"/>
            <ac:spMk id="4" creationId="{0EAF99F3-27B2-4B96-AC5D-4831A6A69E13}"/>
          </ac:spMkLst>
        </pc:spChg>
        <pc:spChg chg="mod">
          <ac:chgData name="Caitlin Salerno" userId="fa364c6e-c643-4f77-a443-a00626fe22d7" providerId="ADAL" clId="{1065B76B-8249-485D-A0AB-526BEEEEEBA1}" dt="2022-04-19T13:43:57.837" v="192" actId="20577"/>
          <ac:spMkLst>
            <pc:docMk/>
            <pc:sldMk cId="2879142855" sldId="282"/>
            <ac:spMk id="5" creationId="{C8A74B0F-51AB-4E55-90DD-8C1E3E2BF946}"/>
          </ac:spMkLst>
        </pc:spChg>
        <pc:graphicFrameChg chg="add del mod">
          <ac:chgData name="Caitlin Salerno" userId="fa364c6e-c643-4f77-a443-a00626fe22d7" providerId="ADAL" clId="{1065B76B-8249-485D-A0AB-526BEEEEEBA1}" dt="2022-04-19T13:42:29.541" v="145"/>
          <ac:graphicFrameMkLst>
            <pc:docMk/>
            <pc:sldMk cId="2879142855" sldId="282"/>
            <ac:graphicFrameMk id="6" creationId="{FC30100F-823A-4101-B291-7A5E0C49DE24}"/>
          </ac:graphicFrameMkLst>
        </pc:graphicFrameChg>
        <pc:graphicFrameChg chg="add mod modGraphic">
          <ac:chgData name="Caitlin Salerno" userId="fa364c6e-c643-4f77-a443-a00626fe22d7" providerId="ADAL" clId="{1065B76B-8249-485D-A0AB-526BEEEEEBA1}" dt="2022-04-19T13:46:40.942" v="222" actId="1076"/>
          <ac:graphicFrameMkLst>
            <pc:docMk/>
            <pc:sldMk cId="2879142855" sldId="282"/>
            <ac:graphicFrameMk id="7" creationId="{ED8B35EC-1F67-4E43-87CD-0DA30CB9E3C1}"/>
          </ac:graphicFrameMkLst>
        </pc:graphicFrameChg>
      </pc:sldChg>
      <pc:sldChg chg="new del">
        <pc:chgData name="Caitlin Salerno" userId="fa364c6e-c643-4f77-a443-a00626fe22d7" providerId="ADAL" clId="{1065B76B-8249-485D-A0AB-526BEEEEEBA1}" dt="2022-04-19T13:44:21.791" v="196" actId="47"/>
        <pc:sldMkLst>
          <pc:docMk/>
          <pc:sldMk cId="1901944879" sldId="283"/>
        </pc:sldMkLst>
      </pc:sldChg>
      <pc:sldChg chg="addSp delSp modSp add mod">
        <pc:chgData name="Caitlin Salerno" userId="fa364c6e-c643-4f77-a443-a00626fe22d7" providerId="ADAL" clId="{1065B76B-8249-485D-A0AB-526BEEEEEBA1}" dt="2022-04-19T13:46:55.618" v="229" actId="20577"/>
        <pc:sldMkLst>
          <pc:docMk/>
          <pc:sldMk cId="2068042039" sldId="284"/>
        </pc:sldMkLst>
        <pc:spChg chg="mod">
          <ac:chgData name="Caitlin Salerno" userId="fa364c6e-c643-4f77-a443-a00626fe22d7" providerId="ADAL" clId="{1065B76B-8249-485D-A0AB-526BEEEEEBA1}" dt="2022-04-19T13:46:55.618" v="229" actId="20577"/>
          <ac:spMkLst>
            <pc:docMk/>
            <pc:sldMk cId="2068042039" sldId="284"/>
            <ac:spMk id="5" creationId="{C8A74B0F-51AB-4E55-90DD-8C1E3E2BF946}"/>
          </ac:spMkLst>
        </pc:spChg>
        <pc:spChg chg="add del mod">
          <ac:chgData name="Caitlin Salerno" userId="fa364c6e-c643-4f77-a443-a00626fe22d7" providerId="ADAL" clId="{1065B76B-8249-485D-A0AB-526BEEEEEBA1}" dt="2022-04-19T13:44:49.425" v="198"/>
          <ac:spMkLst>
            <pc:docMk/>
            <pc:sldMk cId="2068042039" sldId="284"/>
            <ac:spMk id="6" creationId="{99F08CBE-2204-4E8F-848D-161D4138D782}"/>
          </ac:spMkLst>
        </pc:spChg>
        <pc:graphicFrameChg chg="del">
          <ac:chgData name="Caitlin Salerno" userId="fa364c6e-c643-4f77-a443-a00626fe22d7" providerId="ADAL" clId="{1065B76B-8249-485D-A0AB-526BEEEEEBA1}" dt="2022-04-19T13:44:31.385" v="197" actId="21"/>
          <ac:graphicFrameMkLst>
            <pc:docMk/>
            <pc:sldMk cId="2068042039" sldId="284"/>
            <ac:graphicFrameMk id="7" creationId="{ED8B35EC-1F67-4E43-87CD-0DA30CB9E3C1}"/>
          </ac:graphicFrameMkLst>
        </pc:graphicFrameChg>
        <pc:graphicFrameChg chg="add mod modGraphic">
          <ac:chgData name="Caitlin Salerno" userId="fa364c6e-c643-4f77-a443-a00626fe22d7" providerId="ADAL" clId="{1065B76B-8249-485D-A0AB-526BEEEEEBA1}" dt="2022-04-19T13:46:21.825" v="218" actId="403"/>
          <ac:graphicFrameMkLst>
            <pc:docMk/>
            <pc:sldMk cId="2068042039" sldId="284"/>
            <ac:graphicFrameMk id="8" creationId="{AA8A975F-E6AA-48B4-9ADA-C90488E33FDB}"/>
          </ac:graphicFrameMkLst>
        </pc:graphicFrameChg>
      </pc:sldChg>
      <pc:sldChg chg="addSp delSp modSp add mod">
        <pc:chgData name="Caitlin Salerno" userId="fa364c6e-c643-4f77-a443-a00626fe22d7" providerId="ADAL" clId="{1065B76B-8249-485D-A0AB-526BEEEEEBA1}" dt="2022-04-19T13:56:54.785" v="476" actId="21"/>
        <pc:sldMkLst>
          <pc:docMk/>
          <pc:sldMk cId="4195063613" sldId="285"/>
        </pc:sldMkLst>
        <pc:spChg chg="del">
          <ac:chgData name="Caitlin Salerno" userId="fa364c6e-c643-4f77-a443-a00626fe22d7" providerId="ADAL" clId="{1065B76B-8249-485D-A0AB-526BEEEEEBA1}" dt="2022-04-19T13:56:54.785" v="476" actId="21"/>
          <ac:spMkLst>
            <pc:docMk/>
            <pc:sldMk cId="4195063613" sldId="285"/>
            <ac:spMk id="3" creationId="{BFA3DA4E-7F33-477B-805E-E0A7B68C9AA5}"/>
          </ac:spMkLst>
        </pc:spChg>
        <pc:spChg chg="mod">
          <ac:chgData name="Caitlin Salerno" userId="fa364c6e-c643-4f77-a443-a00626fe22d7" providerId="ADAL" clId="{1065B76B-8249-485D-A0AB-526BEEEEEBA1}" dt="2022-04-19T13:47:00.660" v="236" actId="20577"/>
          <ac:spMkLst>
            <pc:docMk/>
            <pc:sldMk cId="4195063613" sldId="285"/>
            <ac:spMk id="5" creationId="{C8A74B0F-51AB-4E55-90DD-8C1E3E2BF946}"/>
          </ac:spMkLst>
        </pc:spChg>
        <pc:spChg chg="add del mod">
          <ac:chgData name="Caitlin Salerno" userId="fa364c6e-c643-4f77-a443-a00626fe22d7" providerId="ADAL" clId="{1065B76B-8249-485D-A0AB-526BEEEEEBA1}" dt="2022-04-19T13:45:45.694" v="206"/>
          <ac:spMkLst>
            <pc:docMk/>
            <pc:sldMk cId="4195063613" sldId="285"/>
            <ac:spMk id="6" creationId="{C9C40A5C-83F1-4C79-BFFC-F07427EE6F8A}"/>
          </ac:spMkLst>
        </pc:spChg>
        <pc:graphicFrameChg chg="add mod modGraphic">
          <ac:chgData name="Caitlin Salerno" userId="fa364c6e-c643-4f77-a443-a00626fe22d7" providerId="ADAL" clId="{1065B76B-8249-485D-A0AB-526BEEEEEBA1}" dt="2022-04-19T13:46:14.977" v="215" actId="403"/>
          <ac:graphicFrameMkLst>
            <pc:docMk/>
            <pc:sldMk cId="4195063613" sldId="285"/>
            <ac:graphicFrameMk id="7" creationId="{32820865-F9CD-49C7-80D4-D4762BAC2A1E}"/>
          </ac:graphicFrameMkLst>
        </pc:graphicFrameChg>
        <pc:graphicFrameChg chg="del">
          <ac:chgData name="Caitlin Salerno" userId="fa364c6e-c643-4f77-a443-a00626fe22d7" providerId="ADAL" clId="{1065B76B-8249-485D-A0AB-526BEEEEEBA1}" dt="2022-04-19T13:45:33.169" v="205" actId="21"/>
          <ac:graphicFrameMkLst>
            <pc:docMk/>
            <pc:sldMk cId="4195063613" sldId="285"/>
            <ac:graphicFrameMk id="8" creationId="{AA8A975F-E6AA-48B4-9ADA-C90488E33FDB}"/>
          </ac:graphicFrameMkLst>
        </pc:graphicFrameChg>
      </pc:sldChg>
      <pc:sldChg chg="new del">
        <pc:chgData name="Caitlin Salerno" userId="fa364c6e-c643-4f77-a443-a00626fe22d7" providerId="ADAL" clId="{1065B76B-8249-485D-A0AB-526BEEEEEBA1}" dt="2022-04-19T13:47:17.977" v="239" actId="47"/>
        <pc:sldMkLst>
          <pc:docMk/>
          <pc:sldMk cId="1998113420" sldId="286"/>
        </pc:sldMkLst>
      </pc:sldChg>
      <pc:sldChg chg="addSp delSp modSp add mod">
        <pc:chgData name="Caitlin Salerno" userId="fa364c6e-c643-4f77-a443-a00626fe22d7" providerId="ADAL" clId="{1065B76B-8249-485D-A0AB-526BEEEEEBA1}" dt="2022-04-19T13:47:30.828" v="249" actId="21"/>
        <pc:sldMkLst>
          <pc:docMk/>
          <pc:sldMk cId="2897658140" sldId="287"/>
        </pc:sldMkLst>
        <pc:spChg chg="mod">
          <ac:chgData name="Caitlin Salerno" userId="fa364c6e-c643-4f77-a443-a00626fe22d7" providerId="ADAL" clId="{1065B76B-8249-485D-A0AB-526BEEEEEBA1}" dt="2022-04-19T13:47:26.606" v="248" actId="20577"/>
          <ac:spMkLst>
            <pc:docMk/>
            <pc:sldMk cId="2897658140" sldId="287"/>
            <ac:spMk id="5" creationId="{C8A74B0F-51AB-4E55-90DD-8C1E3E2BF946}"/>
          </ac:spMkLst>
        </pc:spChg>
        <pc:spChg chg="add mod">
          <ac:chgData name="Caitlin Salerno" userId="fa364c6e-c643-4f77-a443-a00626fe22d7" providerId="ADAL" clId="{1065B76B-8249-485D-A0AB-526BEEEEEBA1}" dt="2022-04-19T13:47:30.828" v="249" actId="21"/>
          <ac:spMkLst>
            <pc:docMk/>
            <pc:sldMk cId="2897658140" sldId="287"/>
            <ac:spMk id="6" creationId="{3EA96245-4CEA-4208-BA7C-28D1680643BA}"/>
          </ac:spMkLst>
        </pc:spChg>
        <pc:graphicFrameChg chg="del">
          <ac:chgData name="Caitlin Salerno" userId="fa364c6e-c643-4f77-a443-a00626fe22d7" providerId="ADAL" clId="{1065B76B-8249-485D-A0AB-526BEEEEEBA1}" dt="2022-04-19T13:47:30.828" v="249" actId="21"/>
          <ac:graphicFrameMkLst>
            <pc:docMk/>
            <pc:sldMk cId="2897658140" sldId="287"/>
            <ac:graphicFrameMk id="7" creationId="{32820865-F9CD-49C7-80D4-D4762BAC2A1E}"/>
          </ac:graphicFrameMkLst>
        </pc:graphicFrameChg>
      </pc:sldChg>
    </pc:docChg>
  </pc:docChgLst>
  <pc:docChgLst>
    <pc:chgData name="Surabhi Summi" userId="S::surabhisummi@usf.edu::4e7da603-4649-4704-934b-be688db0f728" providerId="AD" clId="Web-{3B69F5BD-9169-4032-A627-189D1284E9D0}"/>
    <pc:docChg chg="modSld">
      <pc:chgData name="Surabhi Summi" userId="S::surabhisummi@usf.edu::4e7da603-4649-4704-934b-be688db0f728" providerId="AD" clId="Web-{3B69F5BD-9169-4032-A627-189D1284E9D0}" dt="2022-04-04T03:49:54.101" v="30" actId="20577"/>
      <pc:docMkLst>
        <pc:docMk/>
      </pc:docMkLst>
      <pc:sldChg chg="modSp">
        <pc:chgData name="Surabhi Summi" userId="S::surabhisummi@usf.edu::4e7da603-4649-4704-934b-be688db0f728" providerId="AD" clId="Web-{3B69F5BD-9169-4032-A627-189D1284E9D0}" dt="2022-04-04T03:49:46.147" v="23" actId="20577"/>
        <pc:sldMkLst>
          <pc:docMk/>
          <pc:sldMk cId="2724947184" sldId="272"/>
        </pc:sldMkLst>
        <pc:spChg chg="mod">
          <ac:chgData name="Surabhi Summi" userId="S::surabhisummi@usf.edu::4e7da603-4649-4704-934b-be688db0f728" providerId="AD" clId="Web-{3B69F5BD-9169-4032-A627-189D1284E9D0}" dt="2022-04-04T03:49:46.147" v="23" actId="20577"/>
          <ac:spMkLst>
            <pc:docMk/>
            <pc:sldMk cId="2724947184" sldId="272"/>
            <ac:spMk id="3" creationId="{60A464B2-4D3B-227B-9904-62A7B25EFFFD}"/>
          </ac:spMkLst>
        </pc:spChg>
      </pc:sldChg>
      <pc:sldChg chg="modSp">
        <pc:chgData name="Surabhi Summi" userId="S::surabhisummi@usf.edu::4e7da603-4649-4704-934b-be688db0f728" providerId="AD" clId="Web-{3B69F5BD-9169-4032-A627-189D1284E9D0}" dt="2022-04-04T03:49:54.101" v="30" actId="20577"/>
        <pc:sldMkLst>
          <pc:docMk/>
          <pc:sldMk cId="4170795651" sldId="273"/>
        </pc:sldMkLst>
        <pc:spChg chg="mod">
          <ac:chgData name="Surabhi Summi" userId="S::surabhisummi@usf.edu::4e7da603-4649-4704-934b-be688db0f728" providerId="AD" clId="Web-{3B69F5BD-9169-4032-A627-189D1284E9D0}" dt="2022-04-04T03:49:54.101" v="30" actId="20577"/>
          <ac:spMkLst>
            <pc:docMk/>
            <pc:sldMk cId="4170795651" sldId="273"/>
            <ac:spMk id="3" creationId="{6F8046C7-768D-2F2E-42C9-18E3230B6070}"/>
          </ac:spMkLst>
        </pc:spChg>
      </pc:sldChg>
    </pc:docChg>
  </pc:docChgLst>
  <pc:docChgLst>
    <pc:chgData name="Surabhi Summi" userId="S::surabhisummi@usf.edu::4e7da603-4649-4704-934b-be688db0f728" providerId="AD" clId="Web-{FCE8BDF6-FC30-4A8F-A84D-17D5B0841FC6}"/>
    <pc:docChg chg="modSld">
      <pc:chgData name="Surabhi Summi" userId="S::surabhisummi@usf.edu::4e7da603-4649-4704-934b-be688db0f728" providerId="AD" clId="Web-{FCE8BDF6-FC30-4A8F-A84D-17D5B0841FC6}" dt="2022-04-05T18:26:01.455" v="5" actId="14100"/>
      <pc:docMkLst>
        <pc:docMk/>
      </pc:docMkLst>
      <pc:sldChg chg="modSp">
        <pc:chgData name="Surabhi Summi" userId="S::surabhisummi@usf.edu::4e7da603-4649-4704-934b-be688db0f728" providerId="AD" clId="Web-{FCE8BDF6-FC30-4A8F-A84D-17D5B0841FC6}" dt="2022-04-05T18:26:01.455" v="5" actId="14100"/>
        <pc:sldMkLst>
          <pc:docMk/>
          <pc:sldMk cId="4170795651" sldId="273"/>
        </pc:sldMkLst>
        <pc:spChg chg="mod">
          <ac:chgData name="Surabhi Summi" userId="S::surabhisummi@usf.edu::4e7da603-4649-4704-934b-be688db0f728" providerId="AD" clId="Web-{FCE8BDF6-FC30-4A8F-A84D-17D5B0841FC6}" dt="2022-04-05T18:26:01.455" v="5" actId="14100"/>
          <ac:spMkLst>
            <pc:docMk/>
            <pc:sldMk cId="4170795651" sldId="273"/>
            <ac:spMk id="3" creationId="{6F8046C7-768D-2F2E-42C9-18E3230B6070}"/>
          </ac:spMkLst>
        </pc:spChg>
      </pc:sldChg>
    </pc:docChg>
  </pc:docChgLst>
  <pc:docChgLst>
    <pc:chgData name="Baishakhi Mitra" userId="S::baishakhimitra@usf.edu::40df91da-ada6-46f7-b709-ae14fd90176c" providerId="AD" clId="Web-{D1D1164E-6F5D-4424-8824-D804BB44AD15}"/>
    <pc:docChg chg="addSld modSld">
      <pc:chgData name="Baishakhi Mitra" userId="S::baishakhimitra@usf.edu::40df91da-ada6-46f7-b709-ae14fd90176c" providerId="AD" clId="Web-{D1D1164E-6F5D-4424-8824-D804BB44AD15}" dt="2022-04-19T15:09:24.957" v="45" actId="20577"/>
      <pc:docMkLst>
        <pc:docMk/>
      </pc:docMkLst>
      <pc:sldChg chg="addSp delSp modSp mod modClrScheme chgLayout">
        <pc:chgData name="Baishakhi Mitra" userId="S::baishakhimitra@usf.edu::40df91da-ada6-46f7-b709-ae14fd90176c" providerId="AD" clId="Web-{D1D1164E-6F5D-4424-8824-D804BB44AD15}" dt="2022-04-19T14:59:02.361" v="25" actId="14100"/>
        <pc:sldMkLst>
          <pc:docMk/>
          <pc:sldMk cId="2929678119" sldId="280"/>
        </pc:sldMkLst>
        <pc:spChg chg="mod ord">
          <ac:chgData name="Baishakhi Mitra" userId="S::baishakhimitra@usf.edu::40df91da-ada6-46f7-b709-ae14fd90176c" providerId="AD" clId="Web-{D1D1164E-6F5D-4424-8824-D804BB44AD15}" dt="2022-04-19T14:53:33.477" v="0"/>
          <ac:spMkLst>
            <pc:docMk/>
            <pc:sldMk cId="2929678119" sldId="280"/>
            <ac:spMk id="2" creationId="{7B9E9B96-D22A-4C5E-93B6-5C23A97D94A6}"/>
          </ac:spMkLst>
        </pc:spChg>
        <pc:spChg chg="mod ord">
          <ac:chgData name="Baishakhi Mitra" userId="S::baishakhimitra@usf.edu::40df91da-ada6-46f7-b709-ae14fd90176c" providerId="AD" clId="Web-{D1D1164E-6F5D-4424-8824-D804BB44AD15}" dt="2022-04-19T14:53:33.477" v="0"/>
          <ac:spMkLst>
            <pc:docMk/>
            <pc:sldMk cId="2929678119" sldId="280"/>
            <ac:spMk id="3" creationId="{0C0918A2-C7FE-4C39-829E-F48F2D2DEC9C}"/>
          </ac:spMkLst>
        </pc:spChg>
        <pc:spChg chg="del mod ord">
          <ac:chgData name="Baishakhi Mitra" userId="S::baishakhimitra@usf.edu::40df91da-ada6-46f7-b709-ae14fd90176c" providerId="AD" clId="Web-{D1D1164E-6F5D-4424-8824-D804BB44AD15}" dt="2022-04-19T14:53:46.712" v="1"/>
          <ac:spMkLst>
            <pc:docMk/>
            <pc:sldMk cId="2929678119" sldId="280"/>
            <ac:spMk id="4" creationId="{712517BB-D25F-43BF-860D-37704B8E3B03}"/>
          </ac:spMkLst>
        </pc:spChg>
        <pc:spChg chg="mod ord">
          <ac:chgData name="Baishakhi Mitra" userId="S::baishakhimitra@usf.edu::40df91da-ada6-46f7-b709-ae14fd90176c" providerId="AD" clId="Web-{D1D1164E-6F5D-4424-8824-D804BB44AD15}" dt="2022-04-19T14:55:35.887" v="14" actId="20577"/>
          <ac:spMkLst>
            <pc:docMk/>
            <pc:sldMk cId="2929678119" sldId="280"/>
            <ac:spMk id="5" creationId="{ED7FBBA3-CE1D-424E-B754-5D527955E028}"/>
          </ac:spMkLst>
        </pc:spChg>
        <pc:spChg chg="del mod ord">
          <ac:chgData name="Baishakhi Mitra" userId="S::baishakhimitra@usf.edu::40df91da-ada6-46f7-b709-ae14fd90176c" providerId="AD" clId="Web-{D1D1164E-6F5D-4424-8824-D804BB44AD15}" dt="2022-04-19T14:54:43.463" v="4"/>
          <ac:spMkLst>
            <pc:docMk/>
            <pc:sldMk cId="2929678119" sldId="280"/>
            <ac:spMk id="6" creationId="{0AF941AF-B7C8-48A4-A793-1CE2F44A1681}"/>
          </ac:spMkLst>
        </pc:spChg>
        <pc:spChg chg="add mod">
          <ac:chgData name="Baishakhi Mitra" userId="S::baishakhimitra@usf.edu::40df91da-ada6-46f7-b709-ae14fd90176c" providerId="AD" clId="Web-{D1D1164E-6F5D-4424-8824-D804BB44AD15}" dt="2022-04-19T14:55:44.856" v="21" actId="20577"/>
          <ac:spMkLst>
            <pc:docMk/>
            <pc:sldMk cId="2929678119" sldId="280"/>
            <ac:spMk id="9" creationId="{95BF0881-5531-E6EE-1696-FBB2DD45E65B}"/>
          </ac:spMkLst>
        </pc:spChg>
        <pc:spChg chg="add del mod">
          <ac:chgData name="Baishakhi Mitra" userId="S::baishakhimitra@usf.edu::40df91da-ada6-46f7-b709-ae14fd90176c" providerId="AD" clId="Web-{D1D1164E-6F5D-4424-8824-D804BB44AD15}" dt="2022-04-19T14:58:56.033" v="24"/>
          <ac:spMkLst>
            <pc:docMk/>
            <pc:sldMk cId="2929678119" sldId="280"/>
            <ac:spMk id="11" creationId="{DDAEF231-9FF2-30F9-EC4B-958E4752CA8D}"/>
          </ac:spMkLst>
        </pc:spChg>
        <pc:picChg chg="add del mod ord">
          <ac:chgData name="Baishakhi Mitra" userId="S::baishakhimitra@usf.edu::40df91da-ada6-46f7-b709-ae14fd90176c" providerId="AD" clId="Web-{D1D1164E-6F5D-4424-8824-D804BB44AD15}" dt="2022-04-19T14:58:53.564" v="23"/>
          <ac:picMkLst>
            <pc:docMk/>
            <pc:sldMk cId="2929678119" sldId="280"/>
            <ac:picMk id="7" creationId="{E4F9072B-6350-BCEF-BC06-9A00E8EC9E11}"/>
          </ac:picMkLst>
        </pc:picChg>
        <pc:picChg chg="add mod ord">
          <ac:chgData name="Baishakhi Mitra" userId="S::baishakhimitra@usf.edu::40df91da-ada6-46f7-b709-ae14fd90176c" providerId="AD" clId="Web-{D1D1164E-6F5D-4424-8824-D804BB44AD15}" dt="2022-04-19T14:54:59.682" v="6" actId="1076"/>
          <ac:picMkLst>
            <pc:docMk/>
            <pc:sldMk cId="2929678119" sldId="280"/>
            <ac:picMk id="8" creationId="{B1470005-0A76-F64D-15CB-90C7EF114EDE}"/>
          </ac:picMkLst>
        </pc:picChg>
        <pc:picChg chg="add mod ord">
          <ac:chgData name="Baishakhi Mitra" userId="S::baishakhimitra@usf.edu::40df91da-ada6-46f7-b709-ae14fd90176c" providerId="AD" clId="Web-{D1D1164E-6F5D-4424-8824-D804BB44AD15}" dt="2022-04-19T14:59:02.361" v="25" actId="14100"/>
          <ac:picMkLst>
            <pc:docMk/>
            <pc:sldMk cId="2929678119" sldId="280"/>
            <ac:picMk id="12" creationId="{8AF5C00B-91A8-F925-AC78-36D26F4C7FCF}"/>
          </ac:picMkLst>
        </pc:picChg>
      </pc:sldChg>
      <pc:sldChg chg="addSp delSp modSp add replId">
        <pc:chgData name="Baishakhi Mitra" userId="S::baishakhimitra@usf.edu::40df91da-ada6-46f7-b709-ae14fd90176c" providerId="AD" clId="Web-{D1D1164E-6F5D-4424-8824-D804BB44AD15}" dt="2022-04-19T15:09:24.957" v="45" actId="20577"/>
        <pc:sldMkLst>
          <pc:docMk/>
          <pc:sldMk cId="2513063070" sldId="288"/>
        </pc:sldMkLst>
        <pc:spChg chg="mod">
          <ac:chgData name="Baishakhi Mitra" userId="S::baishakhimitra@usf.edu::40df91da-ada6-46f7-b709-ae14fd90176c" providerId="AD" clId="Web-{D1D1164E-6F5D-4424-8824-D804BB44AD15}" dt="2022-04-19T15:09:24.957" v="45" actId="20577"/>
          <ac:spMkLst>
            <pc:docMk/>
            <pc:sldMk cId="2513063070" sldId="288"/>
            <ac:spMk id="5" creationId="{ED7FBBA3-CE1D-424E-B754-5D527955E028}"/>
          </ac:spMkLst>
        </pc:spChg>
        <pc:spChg chg="add del mod">
          <ac:chgData name="Baishakhi Mitra" userId="S::baishakhimitra@usf.edu::40df91da-ada6-46f7-b709-ae14fd90176c" providerId="AD" clId="Web-{D1D1164E-6F5D-4424-8824-D804BB44AD15}" dt="2022-04-19T15:08:19.689" v="39"/>
          <ac:spMkLst>
            <pc:docMk/>
            <pc:sldMk cId="2513063070" sldId="288"/>
            <ac:spMk id="6" creationId="{AB63AC02-DA65-40E6-5B8C-0EA1FBB2D89D}"/>
          </ac:spMkLst>
        </pc:spChg>
        <pc:spChg chg="add del mod">
          <ac:chgData name="Baishakhi Mitra" userId="S::baishakhimitra@usf.edu::40df91da-ada6-46f7-b709-ae14fd90176c" providerId="AD" clId="Web-{D1D1164E-6F5D-4424-8824-D804BB44AD15}" dt="2022-04-19T15:08:58.972" v="41"/>
          <ac:spMkLst>
            <pc:docMk/>
            <pc:sldMk cId="2513063070" sldId="288"/>
            <ac:spMk id="11" creationId="{D018CAE7-CB12-5F48-126F-E7FD621DEB1D}"/>
          </ac:spMkLst>
        </pc:spChg>
        <pc:picChg chg="add mod ord">
          <ac:chgData name="Baishakhi Mitra" userId="S::baishakhimitra@usf.edu::40df91da-ada6-46f7-b709-ae14fd90176c" providerId="AD" clId="Web-{D1D1164E-6F5D-4424-8824-D804BB44AD15}" dt="2022-04-19T15:08:19.689" v="39"/>
          <ac:picMkLst>
            <pc:docMk/>
            <pc:sldMk cId="2513063070" sldId="288"/>
            <ac:picMk id="7" creationId="{99FB868E-3256-D654-A077-A2C7A8A99A34}"/>
          </ac:picMkLst>
        </pc:picChg>
        <pc:picChg chg="del">
          <ac:chgData name="Baishakhi Mitra" userId="S::baishakhimitra@usf.edu::40df91da-ada6-46f7-b709-ae14fd90176c" providerId="AD" clId="Web-{D1D1164E-6F5D-4424-8824-D804BB44AD15}" dt="2022-04-19T15:08:57.691" v="40"/>
          <ac:picMkLst>
            <pc:docMk/>
            <pc:sldMk cId="2513063070" sldId="288"/>
            <ac:picMk id="8" creationId="{B1470005-0A76-F64D-15CB-90C7EF114EDE}"/>
          </ac:picMkLst>
        </pc:picChg>
        <pc:picChg chg="del">
          <ac:chgData name="Baishakhi Mitra" userId="S::baishakhimitra@usf.edu::40df91da-ada6-46f7-b709-ae14fd90176c" providerId="AD" clId="Web-{D1D1164E-6F5D-4424-8824-D804BB44AD15}" dt="2022-04-19T15:08:17.986" v="38"/>
          <ac:picMkLst>
            <pc:docMk/>
            <pc:sldMk cId="2513063070" sldId="288"/>
            <ac:picMk id="12" creationId="{8AF5C00B-91A8-F925-AC78-36D26F4C7FCF}"/>
          </ac:picMkLst>
        </pc:picChg>
        <pc:picChg chg="add mod ord">
          <ac:chgData name="Baishakhi Mitra" userId="S::baishakhimitra@usf.edu::40df91da-ada6-46f7-b709-ae14fd90176c" providerId="AD" clId="Web-{D1D1164E-6F5D-4424-8824-D804BB44AD15}" dt="2022-04-19T15:09:04.441" v="43" actId="14100"/>
          <ac:picMkLst>
            <pc:docMk/>
            <pc:sldMk cId="2513063070" sldId="288"/>
            <ac:picMk id="13" creationId="{4BFF060D-DB10-AADA-7105-2C1F32919447}"/>
          </ac:picMkLst>
        </pc:picChg>
      </pc:sldChg>
    </pc:docChg>
  </pc:docChgLst>
  <pc:docChgLst>
    <pc:chgData name="Surabhi Summi" userId="S::surabhisummi@usf.edu::4e7da603-4649-4704-934b-be688db0f728" providerId="AD" clId="Web-{51C3A54E-9933-4CEB-94C8-7434B48886A2}"/>
    <pc:docChg chg="addSld delSld modSld">
      <pc:chgData name="Surabhi Summi" userId="S::surabhisummi@usf.edu::4e7da603-4649-4704-934b-be688db0f728" providerId="AD" clId="Web-{51C3A54E-9933-4CEB-94C8-7434B48886A2}" dt="2022-04-19T21:37:19.254" v="247" actId="20577"/>
      <pc:docMkLst>
        <pc:docMk/>
      </pc:docMkLst>
      <pc:sldChg chg="modSp">
        <pc:chgData name="Surabhi Summi" userId="S::surabhisummi@usf.edu::4e7da603-4649-4704-934b-be688db0f728" providerId="AD" clId="Web-{51C3A54E-9933-4CEB-94C8-7434B48886A2}" dt="2022-04-19T21:30:29.980" v="170" actId="1076"/>
        <pc:sldMkLst>
          <pc:docMk/>
          <pc:sldMk cId="67512661" sldId="278"/>
        </pc:sldMkLst>
        <pc:spChg chg="mod">
          <ac:chgData name="Surabhi Summi" userId="S::surabhisummi@usf.edu::4e7da603-4649-4704-934b-be688db0f728" providerId="AD" clId="Web-{51C3A54E-9933-4CEB-94C8-7434B48886A2}" dt="2022-04-19T21:30:29.980" v="170" actId="1076"/>
          <ac:spMkLst>
            <pc:docMk/>
            <pc:sldMk cId="67512661" sldId="278"/>
            <ac:spMk id="4" creationId="{5919AE7A-ED45-3A38-85C0-D86B0AFD5D36}"/>
          </ac:spMkLst>
        </pc:spChg>
      </pc:sldChg>
      <pc:sldChg chg="del">
        <pc:chgData name="Surabhi Summi" userId="S::surabhisummi@usf.edu::4e7da603-4649-4704-934b-be688db0f728" providerId="AD" clId="Web-{51C3A54E-9933-4CEB-94C8-7434B48886A2}" dt="2022-04-19T21:30:54.996" v="171"/>
        <pc:sldMkLst>
          <pc:docMk/>
          <pc:sldMk cId="4195899265" sldId="279"/>
        </pc:sldMkLst>
      </pc:sldChg>
      <pc:sldChg chg="modSp">
        <pc:chgData name="Surabhi Summi" userId="S::surabhisummi@usf.edu::4e7da603-4649-4704-934b-be688db0f728" providerId="AD" clId="Web-{51C3A54E-9933-4CEB-94C8-7434B48886A2}" dt="2022-04-19T21:37:19.254" v="247" actId="20577"/>
        <pc:sldMkLst>
          <pc:docMk/>
          <pc:sldMk cId="2609179941" sldId="281"/>
        </pc:sldMkLst>
        <pc:spChg chg="mod">
          <ac:chgData name="Surabhi Summi" userId="S::surabhisummi@usf.edu::4e7da603-4649-4704-934b-be688db0f728" providerId="AD" clId="Web-{51C3A54E-9933-4CEB-94C8-7434B48886A2}" dt="2022-04-19T21:37:19.254" v="247" actId="20577"/>
          <ac:spMkLst>
            <pc:docMk/>
            <pc:sldMk cId="2609179941" sldId="281"/>
            <ac:spMk id="4" creationId="{7756A0FA-D6B8-4957-91FC-A9A7BC95BFB5}"/>
          </ac:spMkLst>
        </pc:spChg>
      </pc:sldChg>
      <pc:sldChg chg="del">
        <pc:chgData name="Surabhi Summi" userId="S::surabhisummi@usf.edu::4e7da603-4649-4704-934b-be688db0f728" providerId="AD" clId="Web-{51C3A54E-9933-4CEB-94C8-7434B48886A2}" dt="2022-04-19T21:31:01.637" v="172"/>
        <pc:sldMkLst>
          <pc:docMk/>
          <pc:sldMk cId="2897658140" sldId="287"/>
        </pc:sldMkLst>
      </pc:sldChg>
      <pc:sldChg chg="new del">
        <pc:chgData name="Surabhi Summi" userId="S::surabhisummi@usf.edu::4e7da603-4649-4704-934b-be688db0f728" providerId="AD" clId="Web-{51C3A54E-9933-4CEB-94C8-7434B48886A2}" dt="2022-04-19T21:34:51.110" v="175"/>
        <pc:sldMkLst>
          <pc:docMk/>
          <pc:sldMk cId="2131939141" sldId="292"/>
        </pc:sldMkLst>
      </pc:sldChg>
    </pc:docChg>
  </pc:docChgLst>
  <pc:docChgLst>
    <pc:chgData name="Surabhi Summi" userId="S::surabhisummi@usf.edu::4e7da603-4649-4704-934b-be688db0f728" providerId="AD" clId="Web-{D5D1F418-4022-4E2F-A44B-4D4A39BFE7E3}"/>
    <pc:docChg chg="addSld delSld modSld">
      <pc:chgData name="Surabhi Summi" userId="S::surabhisummi@usf.edu::4e7da603-4649-4704-934b-be688db0f728" providerId="AD" clId="Web-{D5D1F418-4022-4E2F-A44B-4D4A39BFE7E3}" dt="2022-04-05T19:11:12.362" v="103" actId="20577"/>
      <pc:docMkLst>
        <pc:docMk/>
      </pc:docMkLst>
      <pc:sldChg chg="modSp">
        <pc:chgData name="Surabhi Summi" userId="S::surabhisummi@usf.edu::4e7da603-4649-4704-934b-be688db0f728" providerId="AD" clId="Web-{D5D1F418-4022-4E2F-A44B-4D4A39BFE7E3}" dt="2022-04-05T19:11:12.362" v="103" actId="20577"/>
        <pc:sldMkLst>
          <pc:docMk/>
          <pc:sldMk cId="1096645146" sldId="270"/>
        </pc:sldMkLst>
        <pc:spChg chg="mod">
          <ac:chgData name="Surabhi Summi" userId="S::surabhisummi@usf.edu::4e7da603-4649-4704-934b-be688db0f728" providerId="AD" clId="Web-{D5D1F418-4022-4E2F-A44B-4D4A39BFE7E3}" dt="2022-04-05T19:11:12.362" v="103" actId="20577"/>
          <ac:spMkLst>
            <pc:docMk/>
            <pc:sldMk cId="1096645146" sldId="270"/>
            <ac:spMk id="5" creationId="{03DC02E3-1459-1D8D-2950-A7306DF94AAC}"/>
          </ac:spMkLst>
        </pc:spChg>
      </pc:sldChg>
      <pc:sldChg chg="addSp modSp new">
        <pc:chgData name="Surabhi Summi" userId="S::surabhisummi@usf.edu::4e7da603-4649-4704-934b-be688db0f728" providerId="AD" clId="Web-{D5D1F418-4022-4E2F-A44B-4D4A39BFE7E3}" dt="2022-04-05T19:06:50.371" v="66" actId="20577"/>
        <pc:sldMkLst>
          <pc:docMk/>
          <pc:sldMk cId="1213981567" sldId="277"/>
        </pc:sldMkLst>
        <pc:spChg chg="mod">
          <ac:chgData name="Surabhi Summi" userId="S::surabhisummi@usf.edu::4e7da603-4649-4704-934b-be688db0f728" providerId="AD" clId="Web-{D5D1F418-4022-4E2F-A44B-4D4A39BFE7E3}" dt="2022-04-05T19:06:29.558" v="62" actId="1076"/>
          <ac:spMkLst>
            <pc:docMk/>
            <pc:sldMk cId="1213981567" sldId="277"/>
            <ac:spMk id="4" creationId="{254D8E8D-7D9B-F11A-2DD7-FCFDC76EA03A}"/>
          </ac:spMkLst>
        </pc:spChg>
        <pc:spChg chg="add mod">
          <ac:chgData name="Surabhi Summi" userId="S::surabhisummi@usf.edu::4e7da603-4649-4704-934b-be688db0f728" providerId="AD" clId="Web-{D5D1F418-4022-4E2F-A44B-4D4A39BFE7E3}" dt="2022-04-05T19:06:50.371" v="66" actId="20577"/>
          <ac:spMkLst>
            <pc:docMk/>
            <pc:sldMk cId="1213981567" sldId="277"/>
            <ac:spMk id="5" creationId="{DDA4A106-C802-793E-8E17-AD8B70FAD712}"/>
          </ac:spMkLst>
        </pc:spChg>
      </pc:sldChg>
      <pc:sldChg chg="new del">
        <pc:chgData name="Surabhi Summi" userId="S::surabhisummi@usf.edu::4e7da603-4649-4704-934b-be688db0f728" providerId="AD" clId="Web-{D5D1F418-4022-4E2F-A44B-4D4A39BFE7E3}" dt="2022-04-05T19:01:00.939" v="1"/>
        <pc:sldMkLst>
          <pc:docMk/>
          <pc:sldMk cId="2941979253" sldId="277"/>
        </pc:sldMkLst>
      </pc:sldChg>
    </pc:docChg>
  </pc:docChgLst>
  <pc:docChgLst>
    <pc:chgData name="Surabhi Summi" userId="S::surabhisummi@usf.edu::4e7da603-4649-4704-934b-be688db0f728" providerId="AD" clId="Web-{B8943BFC-709B-4EAC-ABE0-274E3492BF40}"/>
    <pc:docChg chg="addSld delSld modSld">
      <pc:chgData name="Surabhi Summi" userId="S::surabhisummi@usf.edu::4e7da603-4649-4704-934b-be688db0f728" providerId="AD" clId="Web-{B8943BFC-709B-4EAC-ABE0-274E3492BF40}" dt="2022-04-04T03:44:42.275" v="287" actId="14100"/>
      <pc:docMkLst>
        <pc:docMk/>
      </pc:docMkLst>
      <pc:sldChg chg="modSp">
        <pc:chgData name="Surabhi Summi" userId="S::surabhisummi@usf.edu::4e7da603-4649-4704-934b-be688db0f728" providerId="AD" clId="Web-{B8943BFC-709B-4EAC-ABE0-274E3492BF40}" dt="2022-04-04T02:56:02.084" v="134" actId="20577"/>
        <pc:sldMkLst>
          <pc:docMk/>
          <pc:sldMk cId="2724947184" sldId="272"/>
        </pc:sldMkLst>
        <pc:spChg chg="mod">
          <ac:chgData name="Surabhi Summi" userId="S::surabhisummi@usf.edu::4e7da603-4649-4704-934b-be688db0f728" providerId="AD" clId="Web-{B8943BFC-709B-4EAC-ABE0-274E3492BF40}" dt="2022-04-04T02:28:51.643" v="124" actId="14100"/>
          <ac:spMkLst>
            <pc:docMk/>
            <pc:sldMk cId="2724947184" sldId="272"/>
            <ac:spMk id="3" creationId="{60A464B2-4D3B-227B-9904-62A7B25EFFFD}"/>
          </ac:spMkLst>
        </pc:spChg>
        <pc:spChg chg="mod">
          <ac:chgData name="Surabhi Summi" userId="S::surabhisummi@usf.edu::4e7da603-4649-4704-934b-be688db0f728" providerId="AD" clId="Web-{B8943BFC-709B-4EAC-ABE0-274E3492BF40}" dt="2022-04-04T02:56:02.084" v="134" actId="20577"/>
          <ac:spMkLst>
            <pc:docMk/>
            <pc:sldMk cId="2724947184" sldId="272"/>
            <ac:spMk id="4" creationId="{EEA5B4C5-DA8F-0C2F-188C-D2B22CF2F472}"/>
          </ac:spMkLst>
        </pc:spChg>
        <pc:spChg chg="mod">
          <ac:chgData name="Surabhi Summi" userId="S::surabhisummi@usf.edu::4e7da603-4649-4704-934b-be688db0f728" providerId="AD" clId="Web-{B8943BFC-709B-4EAC-ABE0-274E3492BF40}" dt="2022-04-04T02:26:23.339" v="82" actId="20577"/>
          <ac:spMkLst>
            <pc:docMk/>
            <pc:sldMk cId="2724947184" sldId="272"/>
            <ac:spMk id="5" creationId="{26991C92-0609-F1D5-C933-652C9DDD7712}"/>
          </ac:spMkLst>
        </pc:spChg>
      </pc:sldChg>
      <pc:sldChg chg="new del">
        <pc:chgData name="Surabhi Summi" userId="S::surabhisummi@usf.edu::4e7da603-4649-4704-934b-be688db0f728" providerId="AD" clId="Web-{B8943BFC-709B-4EAC-ABE0-274E3492BF40}" dt="2022-04-04T02:55:01.708" v="126"/>
        <pc:sldMkLst>
          <pc:docMk/>
          <pc:sldMk cId="2716182229" sldId="273"/>
        </pc:sldMkLst>
      </pc:sldChg>
      <pc:sldChg chg="addSp modSp new">
        <pc:chgData name="Surabhi Summi" userId="S::surabhisummi@usf.edu::4e7da603-4649-4704-934b-be688db0f728" providerId="AD" clId="Web-{B8943BFC-709B-4EAC-ABE0-274E3492BF40}" dt="2022-04-04T03:44:42.275" v="287" actId="14100"/>
        <pc:sldMkLst>
          <pc:docMk/>
          <pc:sldMk cId="4170795651" sldId="273"/>
        </pc:sldMkLst>
        <pc:spChg chg="mod">
          <ac:chgData name="Surabhi Summi" userId="S::surabhisummi@usf.edu::4e7da603-4649-4704-934b-be688db0f728" providerId="AD" clId="Web-{B8943BFC-709B-4EAC-ABE0-274E3492BF40}" dt="2022-04-04T03:44:42.275" v="287" actId="14100"/>
          <ac:spMkLst>
            <pc:docMk/>
            <pc:sldMk cId="4170795651" sldId="273"/>
            <ac:spMk id="3" creationId="{6F8046C7-768D-2F2E-42C9-18E3230B6070}"/>
          </ac:spMkLst>
        </pc:spChg>
        <pc:spChg chg="mod">
          <ac:chgData name="Surabhi Summi" userId="S::surabhisummi@usf.edu::4e7da603-4649-4704-934b-be688db0f728" providerId="AD" clId="Web-{B8943BFC-709B-4EAC-ABE0-274E3492BF40}" dt="2022-04-04T03:44:32.978" v="284" actId="20577"/>
          <ac:spMkLst>
            <pc:docMk/>
            <pc:sldMk cId="4170795651" sldId="273"/>
            <ac:spMk id="4" creationId="{7A8AC638-1721-0DF9-371C-03304BE80851}"/>
          </ac:spMkLst>
        </pc:spChg>
        <pc:spChg chg="mod">
          <ac:chgData name="Surabhi Summi" userId="S::surabhisummi@usf.edu::4e7da603-4649-4704-934b-be688db0f728" providerId="AD" clId="Web-{B8943BFC-709B-4EAC-ABE0-274E3492BF40}" dt="2022-04-04T02:56:30.741" v="139" actId="20577"/>
          <ac:spMkLst>
            <pc:docMk/>
            <pc:sldMk cId="4170795651" sldId="273"/>
            <ac:spMk id="5" creationId="{5827F2B3-03C8-424A-DA0A-4B6A03E6EB97}"/>
          </ac:spMkLst>
        </pc:spChg>
        <pc:picChg chg="add mod">
          <ac:chgData name="Surabhi Summi" userId="S::surabhisummi@usf.edu::4e7da603-4649-4704-934b-be688db0f728" providerId="AD" clId="Web-{B8943BFC-709B-4EAC-ABE0-274E3492BF40}" dt="2022-04-04T02:55:40.943" v="133" actId="14100"/>
          <ac:picMkLst>
            <pc:docMk/>
            <pc:sldMk cId="4170795651" sldId="273"/>
            <ac:picMk id="7" creationId="{3C270E73-A748-A672-ADE8-9DE861E0A47C}"/>
          </ac:picMkLst>
        </pc:picChg>
      </pc:sldChg>
    </pc:docChg>
  </pc:docChgLst>
  <pc:docChgLst>
    <pc:chgData name="Surabhi Summi" userId="S::surabhisummi@usf.edu::4e7da603-4649-4704-934b-be688db0f728" providerId="AD" clId="Web-{E574F6D4-3FE1-4003-9653-72E4834A85A0}"/>
    <pc:docChg chg="addSld modSld">
      <pc:chgData name="Surabhi Summi" userId="S::surabhisummi@usf.edu::4e7da603-4649-4704-934b-be688db0f728" providerId="AD" clId="Web-{E574F6D4-3FE1-4003-9653-72E4834A85A0}" dt="2022-04-04T02:16:57.167" v="40" actId="20577"/>
      <pc:docMkLst>
        <pc:docMk/>
      </pc:docMkLst>
      <pc:sldChg chg="addSp modSp new">
        <pc:chgData name="Surabhi Summi" userId="S::surabhisummi@usf.edu::4e7da603-4649-4704-934b-be688db0f728" providerId="AD" clId="Web-{E574F6D4-3FE1-4003-9653-72E4834A85A0}" dt="2022-04-04T02:16:57.167" v="40" actId="20577"/>
        <pc:sldMkLst>
          <pc:docMk/>
          <pc:sldMk cId="2724947184" sldId="272"/>
        </pc:sldMkLst>
        <pc:spChg chg="mod">
          <ac:chgData name="Surabhi Summi" userId="S::surabhisummi@usf.edu::4e7da603-4649-4704-934b-be688db0f728" providerId="AD" clId="Web-{E574F6D4-3FE1-4003-9653-72E4834A85A0}" dt="2022-04-04T02:16:57.167" v="40" actId="20577"/>
          <ac:spMkLst>
            <pc:docMk/>
            <pc:sldMk cId="2724947184" sldId="272"/>
            <ac:spMk id="4" creationId="{EEA5B4C5-DA8F-0C2F-188C-D2B22CF2F472}"/>
          </ac:spMkLst>
        </pc:spChg>
        <pc:spChg chg="mod">
          <ac:chgData name="Surabhi Summi" userId="S::surabhisummi@usf.edu::4e7da603-4649-4704-934b-be688db0f728" providerId="AD" clId="Web-{E574F6D4-3FE1-4003-9653-72E4834A85A0}" dt="2022-04-04T00:45:29.727" v="24" actId="20577"/>
          <ac:spMkLst>
            <pc:docMk/>
            <pc:sldMk cId="2724947184" sldId="272"/>
            <ac:spMk id="5" creationId="{26991C92-0609-F1D5-C933-652C9DDD7712}"/>
          </ac:spMkLst>
        </pc:spChg>
        <pc:picChg chg="add mod">
          <ac:chgData name="Surabhi Summi" userId="S::surabhisummi@usf.edu::4e7da603-4649-4704-934b-be688db0f728" providerId="AD" clId="Web-{E574F6D4-3FE1-4003-9653-72E4834A85A0}" dt="2022-04-04T00:46:47.432" v="30" actId="14100"/>
          <ac:picMkLst>
            <pc:docMk/>
            <pc:sldMk cId="2724947184" sldId="272"/>
            <ac:picMk id="7" creationId="{10DCDD32-51AA-565E-2DC1-1B0D72DA878A}"/>
          </ac:picMkLst>
        </pc:picChg>
      </pc:sldChg>
    </pc:docChg>
  </pc:docChgLst>
  <pc:docChgLst>
    <pc:chgData name="Baishakhi Mitra" userId="S::baishakhimitra@usf.edu::40df91da-ada6-46f7-b709-ae14fd90176c" providerId="AD" clId="Web-{23192B57-3FE0-47A7-AF0A-C32C052D00CA}"/>
    <pc:docChg chg="modSld">
      <pc:chgData name="Baishakhi Mitra" userId="S::baishakhimitra@usf.edu::40df91da-ada6-46f7-b709-ae14fd90176c" providerId="AD" clId="Web-{23192B57-3FE0-47A7-AF0A-C32C052D00CA}" dt="2022-04-04T18:45:56.046" v="90" actId="20577"/>
      <pc:docMkLst>
        <pc:docMk/>
      </pc:docMkLst>
      <pc:sldChg chg="modSp">
        <pc:chgData name="Baishakhi Mitra" userId="S::baishakhimitra@usf.edu::40df91da-ada6-46f7-b709-ae14fd90176c" providerId="AD" clId="Web-{23192B57-3FE0-47A7-AF0A-C32C052D00CA}" dt="2022-04-04T18:45:56.046" v="90" actId="20577"/>
        <pc:sldMkLst>
          <pc:docMk/>
          <pc:sldMk cId="2175998836" sldId="269"/>
        </pc:sldMkLst>
        <pc:spChg chg="mod">
          <ac:chgData name="Baishakhi Mitra" userId="S::baishakhimitra@usf.edu::40df91da-ada6-46f7-b709-ae14fd90176c" providerId="AD" clId="Web-{23192B57-3FE0-47A7-AF0A-C32C052D00CA}" dt="2022-04-04T18:45:56.046" v="90" actId="20577"/>
          <ac:spMkLst>
            <pc:docMk/>
            <pc:sldMk cId="2175998836" sldId="269"/>
            <ac:spMk id="17" creationId="{3CB4278A-6251-BAE5-00E6-EC831A6C761B}"/>
          </ac:spMkLst>
        </pc:spChg>
      </pc:sldChg>
      <pc:sldChg chg="modSp">
        <pc:chgData name="Baishakhi Mitra" userId="S::baishakhimitra@usf.edu::40df91da-ada6-46f7-b709-ae14fd90176c" providerId="AD" clId="Web-{23192B57-3FE0-47A7-AF0A-C32C052D00CA}" dt="2022-04-04T18:40:45.332" v="85" actId="14100"/>
        <pc:sldMkLst>
          <pc:docMk/>
          <pc:sldMk cId="4170795651" sldId="273"/>
        </pc:sldMkLst>
        <pc:spChg chg="mod">
          <ac:chgData name="Baishakhi Mitra" userId="S::baishakhimitra@usf.edu::40df91da-ada6-46f7-b709-ae14fd90176c" providerId="AD" clId="Web-{23192B57-3FE0-47A7-AF0A-C32C052D00CA}" dt="2022-04-04T18:40:45.332" v="85" actId="14100"/>
          <ac:spMkLst>
            <pc:docMk/>
            <pc:sldMk cId="4170795651" sldId="273"/>
            <ac:spMk id="3" creationId="{6F8046C7-768D-2F2E-42C9-18E3230B6070}"/>
          </ac:spMkLst>
        </pc:spChg>
        <pc:spChg chg="mod">
          <ac:chgData name="Baishakhi Mitra" userId="S::baishakhimitra@usf.edu::40df91da-ada6-46f7-b709-ae14fd90176c" providerId="AD" clId="Web-{23192B57-3FE0-47A7-AF0A-C32C052D00CA}" dt="2022-04-04T18:40:16.816" v="81" actId="1076"/>
          <ac:spMkLst>
            <pc:docMk/>
            <pc:sldMk cId="4170795651" sldId="273"/>
            <ac:spMk id="5" creationId="{5827F2B3-03C8-424A-DA0A-4B6A03E6EB97}"/>
          </ac:spMkLst>
        </pc:spChg>
      </pc:sldChg>
      <pc:sldChg chg="modSp">
        <pc:chgData name="Baishakhi Mitra" userId="S::baishakhimitra@usf.edu::40df91da-ada6-46f7-b709-ae14fd90176c" providerId="AD" clId="Web-{23192B57-3FE0-47A7-AF0A-C32C052D00CA}" dt="2022-04-04T18:41:09.083" v="89" actId="20577"/>
        <pc:sldMkLst>
          <pc:docMk/>
          <pc:sldMk cId="2896967480" sldId="274"/>
        </pc:sldMkLst>
        <pc:spChg chg="mod">
          <ac:chgData name="Baishakhi Mitra" userId="S::baishakhimitra@usf.edu::40df91da-ada6-46f7-b709-ae14fd90176c" providerId="AD" clId="Web-{23192B57-3FE0-47A7-AF0A-C32C052D00CA}" dt="2022-04-04T18:41:09.083" v="89" actId="20577"/>
          <ac:spMkLst>
            <pc:docMk/>
            <pc:sldMk cId="2896967480" sldId="274"/>
            <ac:spMk id="4" creationId="{370495D6-A95B-A3A0-5EBA-6184A847949D}"/>
          </ac:spMkLst>
        </pc:spChg>
      </pc:sldChg>
      <pc:sldChg chg="modSp">
        <pc:chgData name="Baishakhi Mitra" userId="S::baishakhimitra@usf.edu::40df91da-ada6-46f7-b709-ae14fd90176c" providerId="AD" clId="Web-{23192B57-3FE0-47A7-AF0A-C32C052D00CA}" dt="2022-04-04T18:39:33.096" v="80" actId="20577"/>
        <pc:sldMkLst>
          <pc:docMk/>
          <pc:sldMk cId="2224410436" sldId="275"/>
        </pc:sldMkLst>
        <pc:spChg chg="mod">
          <ac:chgData name="Baishakhi Mitra" userId="S::baishakhimitra@usf.edu::40df91da-ada6-46f7-b709-ae14fd90176c" providerId="AD" clId="Web-{23192B57-3FE0-47A7-AF0A-C32C052D00CA}" dt="2022-04-04T18:39:33.096" v="80" actId="20577"/>
          <ac:spMkLst>
            <pc:docMk/>
            <pc:sldMk cId="2224410436" sldId="275"/>
            <ac:spMk id="5" creationId="{9070DFB7-56FE-2883-7445-F5384CC3B22E}"/>
          </ac:spMkLst>
        </pc:spChg>
      </pc:sldChg>
    </pc:docChg>
  </pc:docChgLst>
  <pc:docChgLst>
    <pc:chgData name="Surabhi Summi" userId="S::surabhisummi@usf.edu::4e7da603-4649-4704-934b-be688db0f728" providerId="AD" clId="Web-{6307D451-2AD5-4198-9D89-4695AFD2FE75}"/>
    <pc:docChg chg="modSld">
      <pc:chgData name="Surabhi Summi" userId="S::surabhisummi@usf.edu::4e7da603-4649-4704-934b-be688db0f728" providerId="AD" clId="Web-{6307D451-2AD5-4198-9D89-4695AFD2FE75}" dt="2022-04-05T18:52:38.793" v="0" actId="1076"/>
      <pc:docMkLst>
        <pc:docMk/>
      </pc:docMkLst>
      <pc:sldChg chg="modSp">
        <pc:chgData name="Surabhi Summi" userId="S::surabhisummi@usf.edu::4e7da603-4649-4704-934b-be688db0f728" providerId="AD" clId="Web-{6307D451-2AD5-4198-9D89-4695AFD2FE75}" dt="2022-04-05T18:52:38.793" v="0" actId="1076"/>
        <pc:sldMkLst>
          <pc:docMk/>
          <pc:sldMk cId="4170795651" sldId="273"/>
        </pc:sldMkLst>
        <pc:spChg chg="mod">
          <ac:chgData name="Surabhi Summi" userId="S::surabhisummi@usf.edu::4e7da603-4649-4704-934b-be688db0f728" providerId="AD" clId="Web-{6307D451-2AD5-4198-9D89-4695AFD2FE75}" dt="2022-04-05T18:52:38.793" v="0" actId="1076"/>
          <ac:spMkLst>
            <pc:docMk/>
            <pc:sldMk cId="4170795651" sldId="273"/>
            <ac:spMk id="5" creationId="{5827F2B3-03C8-424A-DA0A-4B6A03E6EB97}"/>
          </ac:spMkLst>
        </pc:spChg>
      </pc:sldChg>
    </pc:docChg>
  </pc:docChgLst>
  <pc:docChgLst>
    <pc:chgData name="Baishakhi Mitra" userId="S::baishakhimitra@usf.edu::40df91da-ada6-46f7-b709-ae14fd90176c" providerId="AD" clId="Web-{CA1337C9-E1D5-4E67-9827-65C03A407A9B}"/>
    <pc:docChg chg="addSld delSld modSld">
      <pc:chgData name="Baishakhi Mitra" userId="S::baishakhimitra@usf.edu::40df91da-ada6-46f7-b709-ae14fd90176c" providerId="AD" clId="Web-{CA1337C9-E1D5-4E67-9827-65C03A407A9B}" dt="2022-04-04T15:47:33.924" v="291" actId="20577"/>
      <pc:docMkLst>
        <pc:docMk/>
      </pc:docMkLst>
      <pc:sldChg chg="del">
        <pc:chgData name="Baishakhi Mitra" userId="S::baishakhimitra@usf.edu::40df91da-ada6-46f7-b709-ae14fd90176c" providerId="AD" clId="Web-{CA1337C9-E1D5-4E67-9827-65C03A407A9B}" dt="2022-04-04T14:56:01.857" v="0"/>
        <pc:sldMkLst>
          <pc:docMk/>
          <pc:sldMk cId="612177979" sldId="261"/>
        </pc:sldMkLst>
      </pc:sldChg>
      <pc:sldChg chg="del">
        <pc:chgData name="Baishakhi Mitra" userId="S::baishakhimitra@usf.edu::40df91da-ada6-46f7-b709-ae14fd90176c" providerId="AD" clId="Web-{CA1337C9-E1D5-4E67-9827-65C03A407A9B}" dt="2022-04-04T14:56:13.310" v="1"/>
        <pc:sldMkLst>
          <pc:docMk/>
          <pc:sldMk cId="4243905809" sldId="263"/>
        </pc:sldMkLst>
      </pc:sldChg>
      <pc:sldChg chg="del">
        <pc:chgData name="Baishakhi Mitra" userId="S::baishakhimitra@usf.edu::40df91da-ada6-46f7-b709-ae14fd90176c" providerId="AD" clId="Web-{CA1337C9-E1D5-4E67-9827-65C03A407A9B}" dt="2022-04-04T14:56:14.701" v="2"/>
        <pc:sldMkLst>
          <pc:docMk/>
          <pc:sldMk cId="491993309" sldId="264"/>
        </pc:sldMkLst>
      </pc:sldChg>
      <pc:sldChg chg="del">
        <pc:chgData name="Baishakhi Mitra" userId="S::baishakhimitra@usf.edu::40df91da-ada6-46f7-b709-ae14fd90176c" providerId="AD" clId="Web-{CA1337C9-E1D5-4E67-9827-65C03A407A9B}" dt="2022-04-04T14:56:16.482" v="3"/>
        <pc:sldMkLst>
          <pc:docMk/>
          <pc:sldMk cId="3309279394" sldId="265"/>
        </pc:sldMkLst>
      </pc:sldChg>
      <pc:sldChg chg="del">
        <pc:chgData name="Baishakhi Mitra" userId="S::baishakhimitra@usf.edu::40df91da-ada6-46f7-b709-ae14fd90176c" providerId="AD" clId="Web-{CA1337C9-E1D5-4E67-9827-65C03A407A9B}" dt="2022-04-04T14:56:20.389" v="4"/>
        <pc:sldMkLst>
          <pc:docMk/>
          <pc:sldMk cId="59582380" sldId="268"/>
        </pc:sldMkLst>
      </pc:sldChg>
      <pc:sldChg chg="modSp">
        <pc:chgData name="Baishakhi Mitra" userId="S::baishakhimitra@usf.edu::40df91da-ada6-46f7-b709-ae14fd90176c" providerId="AD" clId="Web-{CA1337C9-E1D5-4E67-9827-65C03A407A9B}" dt="2022-04-04T15:44:44.887" v="286" actId="20577"/>
        <pc:sldMkLst>
          <pc:docMk/>
          <pc:sldMk cId="2175998836" sldId="269"/>
        </pc:sldMkLst>
        <pc:spChg chg="mod">
          <ac:chgData name="Baishakhi Mitra" userId="S::baishakhimitra@usf.edu::40df91da-ada6-46f7-b709-ae14fd90176c" providerId="AD" clId="Web-{CA1337C9-E1D5-4E67-9827-65C03A407A9B}" dt="2022-04-04T15:44:44.887" v="286" actId="20577"/>
          <ac:spMkLst>
            <pc:docMk/>
            <pc:sldMk cId="2175998836" sldId="269"/>
            <ac:spMk id="17" creationId="{3CB4278A-6251-BAE5-00E6-EC831A6C761B}"/>
          </ac:spMkLst>
        </pc:spChg>
      </pc:sldChg>
      <pc:sldChg chg="delSp modSp new mod modClrScheme chgLayout">
        <pc:chgData name="Baishakhi Mitra" userId="S::baishakhimitra@usf.edu::40df91da-ada6-46f7-b709-ae14fd90176c" providerId="AD" clId="Web-{CA1337C9-E1D5-4E67-9827-65C03A407A9B}" dt="2022-04-04T15:47:33.924" v="291" actId="20577"/>
        <pc:sldMkLst>
          <pc:docMk/>
          <pc:sldMk cId="2896967480" sldId="274"/>
        </pc:sldMkLst>
        <pc:spChg chg="mod ord">
          <ac:chgData name="Baishakhi Mitra" userId="S::baishakhimitra@usf.edu::40df91da-ada6-46f7-b709-ae14fd90176c" providerId="AD" clId="Web-{CA1337C9-E1D5-4E67-9827-65C03A407A9B}" dt="2022-04-04T14:56:51.483" v="6"/>
          <ac:spMkLst>
            <pc:docMk/>
            <pc:sldMk cId="2896967480" sldId="274"/>
            <ac:spMk id="2" creationId="{258518AD-9276-F7B3-9B3A-D2B44683416A}"/>
          </ac:spMkLst>
        </pc:spChg>
        <pc:spChg chg="mod ord">
          <ac:chgData name="Baishakhi Mitra" userId="S::baishakhimitra@usf.edu::40df91da-ada6-46f7-b709-ae14fd90176c" providerId="AD" clId="Web-{CA1337C9-E1D5-4E67-9827-65C03A407A9B}" dt="2022-04-04T14:56:51.483" v="6"/>
          <ac:spMkLst>
            <pc:docMk/>
            <pc:sldMk cId="2896967480" sldId="274"/>
            <ac:spMk id="3" creationId="{47A7B5C4-AA9F-6F24-5365-9EF7791D386D}"/>
          </ac:spMkLst>
        </pc:spChg>
        <pc:spChg chg="mod ord">
          <ac:chgData name="Baishakhi Mitra" userId="S::baishakhimitra@usf.edu::40df91da-ada6-46f7-b709-ae14fd90176c" providerId="AD" clId="Web-{CA1337C9-E1D5-4E67-9827-65C03A407A9B}" dt="2022-04-04T15:47:33.924" v="291" actId="20577"/>
          <ac:spMkLst>
            <pc:docMk/>
            <pc:sldMk cId="2896967480" sldId="274"/>
            <ac:spMk id="4" creationId="{370495D6-A95B-A3A0-5EBA-6184A847949D}"/>
          </ac:spMkLst>
        </pc:spChg>
        <pc:spChg chg="mod ord">
          <ac:chgData name="Baishakhi Mitra" userId="S::baishakhimitra@usf.edu::40df91da-ada6-46f7-b709-ae14fd90176c" providerId="AD" clId="Web-{CA1337C9-E1D5-4E67-9827-65C03A407A9B}" dt="2022-04-04T14:57:26.406" v="16" actId="14100"/>
          <ac:spMkLst>
            <pc:docMk/>
            <pc:sldMk cId="2896967480" sldId="274"/>
            <ac:spMk id="5" creationId="{ECFF7C0A-7AB7-4967-5A9B-9B34ACDD2351}"/>
          </ac:spMkLst>
        </pc:spChg>
        <pc:spChg chg="del">
          <ac:chgData name="Baishakhi Mitra" userId="S::baishakhimitra@usf.edu::40df91da-ada6-46f7-b709-ae14fd90176c" providerId="AD" clId="Web-{CA1337C9-E1D5-4E67-9827-65C03A407A9B}" dt="2022-04-04T14:56:51.483" v="6"/>
          <ac:spMkLst>
            <pc:docMk/>
            <pc:sldMk cId="2896967480" sldId="274"/>
            <ac:spMk id="6" creationId="{9F0D6740-616D-5AAD-D25B-52CC5C504F5F}"/>
          </ac:spMkLst>
        </pc:spChg>
      </pc:sldChg>
      <pc:sldChg chg="modSp new">
        <pc:chgData name="Baishakhi Mitra" userId="S::baishakhimitra@usf.edu::40df91da-ada6-46f7-b709-ae14fd90176c" providerId="AD" clId="Web-{CA1337C9-E1D5-4E67-9827-65C03A407A9B}" dt="2022-04-04T15:38:51.781" v="259" actId="20577"/>
        <pc:sldMkLst>
          <pc:docMk/>
          <pc:sldMk cId="2224410436" sldId="275"/>
        </pc:sldMkLst>
        <pc:spChg chg="mod">
          <ac:chgData name="Baishakhi Mitra" userId="S::baishakhimitra@usf.edu::40df91da-ada6-46f7-b709-ae14fd90176c" providerId="AD" clId="Web-{CA1337C9-E1D5-4E67-9827-65C03A407A9B}" dt="2022-04-04T15:37:30.465" v="253" actId="14100"/>
          <ac:spMkLst>
            <pc:docMk/>
            <pc:sldMk cId="2224410436" sldId="275"/>
            <ac:spMk id="4" creationId="{CB0D223C-6DF9-F3A3-AAEC-85C3B7E705CB}"/>
          </ac:spMkLst>
        </pc:spChg>
        <pc:spChg chg="mod">
          <ac:chgData name="Baishakhi Mitra" userId="S::baishakhimitra@usf.edu::40df91da-ada6-46f7-b709-ae14fd90176c" providerId="AD" clId="Web-{CA1337C9-E1D5-4E67-9827-65C03A407A9B}" dt="2022-04-04T15:38:51.781" v="259" actId="20577"/>
          <ac:spMkLst>
            <pc:docMk/>
            <pc:sldMk cId="2224410436" sldId="275"/>
            <ac:spMk id="5" creationId="{9070DFB7-56FE-2883-7445-F5384CC3B22E}"/>
          </ac:spMkLst>
        </pc:spChg>
        <pc:spChg chg="mod">
          <ac:chgData name="Baishakhi Mitra" userId="S::baishakhimitra@usf.edu::40df91da-ada6-46f7-b709-ae14fd90176c" providerId="AD" clId="Web-{CA1337C9-E1D5-4E67-9827-65C03A407A9B}" dt="2022-04-04T15:37:36.997" v="254" actId="14100"/>
          <ac:spMkLst>
            <pc:docMk/>
            <pc:sldMk cId="2224410436" sldId="275"/>
            <ac:spMk id="6" creationId="{165E5E5F-1F05-E4C7-E361-12527717F242}"/>
          </ac:spMkLst>
        </pc:spChg>
      </pc:sldChg>
    </pc:docChg>
  </pc:docChgLst>
  <pc:docChgLst>
    <pc:chgData name="Caitlin Salerno" userId="fa364c6e-c643-4f77-a443-a00626fe22d7" providerId="ADAL" clId="{3AA9C898-CC1C-4FFD-BC22-FEC7554530F7}"/>
    <pc:docChg chg="undo custSel addSld modSld sldOrd">
      <pc:chgData name="Caitlin Salerno" userId="fa364c6e-c643-4f77-a443-a00626fe22d7" providerId="ADAL" clId="{3AA9C898-CC1C-4FFD-BC22-FEC7554530F7}" dt="2022-04-03T23:58:32.855" v="948" actId="20577"/>
      <pc:docMkLst>
        <pc:docMk/>
      </pc:docMkLst>
      <pc:sldChg chg="modSp mod modClrScheme chgLayout">
        <pc:chgData name="Caitlin Salerno" userId="fa364c6e-c643-4f77-a443-a00626fe22d7" providerId="ADAL" clId="{3AA9C898-CC1C-4FFD-BC22-FEC7554530F7}" dt="2022-04-03T23:37:14.565" v="7" actId="14100"/>
        <pc:sldMkLst>
          <pc:docMk/>
          <pc:sldMk cId="2636584484" sldId="259"/>
        </pc:sldMkLst>
        <pc:spChg chg="mod">
          <ac:chgData name="Caitlin Salerno" userId="fa364c6e-c643-4f77-a443-a00626fe22d7" providerId="ADAL" clId="{3AA9C898-CC1C-4FFD-BC22-FEC7554530F7}" dt="2022-04-03T23:37:02.940" v="2" actId="26606"/>
          <ac:spMkLst>
            <pc:docMk/>
            <pc:sldMk cId="2636584484" sldId="259"/>
            <ac:spMk id="2" creationId="{F48B51AE-252F-4958-A1E9-67C57179FF35}"/>
          </ac:spMkLst>
        </pc:spChg>
        <pc:spChg chg="mod ord">
          <ac:chgData name="Caitlin Salerno" userId="fa364c6e-c643-4f77-a443-a00626fe22d7" providerId="ADAL" clId="{3AA9C898-CC1C-4FFD-BC22-FEC7554530F7}" dt="2022-04-03T23:37:02.940" v="2" actId="26606"/>
          <ac:spMkLst>
            <pc:docMk/>
            <pc:sldMk cId="2636584484" sldId="259"/>
            <ac:spMk id="3" creationId="{077CBD36-E928-427F-BCF4-3FF2B77D4C0D}"/>
          </ac:spMkLst>
        </pc:spChg>
        <pc:spChg chg="mod ord">
          <ac:chgData name="Caitlin Salerno" userId="fa364c6e-c643-4f77-a443-a00626fe22d7" providerId="ADAL" clId="{3AA9C898-CC1C-4FFD-BC22-FEC7554530F7}" dt="2022-04-03T23:37:02.940" v="2" actId="26606"/>
          <ac:spMkLst>
            <pc:docMk/>
            <pc:sldMk cId="2636584484" sldId="259"/>
            <ac:spMk id="4" creationId="{600D8D83-8EE8-4757-A48D-197DCB8CB8ED}"/>
          </ac:spMkLst>
        </pc:spChg>
        <pc:spChg chg="mod ord">
          <ac:chgData name="Caitlin Salerno" userId="fa364c6e-c643-4f77-a443-a00626fe22d7" providerId="ADAL" clId="{3AA9C898-CC1C-4FFD-BC22-FEC7554530F7}" dt="2022-04-03T23:37:14.565" v="7" actId="14100"/>
          <ac:spMkLst>
            <pc:docMk/>
            <pc:sldMk cId="2636584484" sldId="259"/>
            <ac:spMk id="5" creationId="{235F389B-861B-485A-AD81-A9172882D97D}"/>
          </ac:spMkLst>
        </pc:spChg>
        <pc:spChg chg="mod">
          <ac:chgData name="Caitlin Salerno" userId="fa364c6e-c643-4f77-a443-a00626fe22d7" providerId="ADAL" clId="{3AA9C898-CC1C-4FFD-BC22-FEC7554530F7}" dt="2022-04-03T23:37:02.940" v="2" actId="26606"/>
          <ac:spMkLst>
            <pc:docMk/>
            <pc:sldMk cId="2636584484" sldId="259"/>
            <ac:spMk id="6" creationId="{A1FE0C33-CECE-4322-A29C-AEA87CDB13E3}"/>
          </ac:spMkLst>
        </pc:spChg>
      </pc:sldChg>
      <pc:sldChg chg="addSp delSp modSp new mod ord modClrScheme chgLayout">
        <pc:chgData name="Caitlin Salerno" userId="fa364c6e-c643-4f77-a443-a00626fe22d7" providerId="ADAL" clId="{3AA9C898-CC1C-4FFD-BC22-FEC7554530F7}" dt="2022-04-03T23:58:32.855" v="948" actId="20577"/>
        <pc:sldMkLst>
          <pc:docMk/>
          <pc:sldMk cId="322778957" sldId="271"/>
        </pc:sldMkLst>
        <pc:spChg chg="del">
          <ac:chgData name="Caitlin Salerno" userId="fa364c6e-c643-4f77-a443-a00626fe22d7" providerId="ADAL" clId="{3AA9C898-CC1C-4FFD-BC22-FEC7554530F7}" dt="2022-04-03T23:37:39.377" v="13" actId="26606"/>
          <ac:spMkLst>
            <pc:docMk/>
            <pc:sldMk cId="322778957" sldId="271"/>
            <ac:spMk id="2" creationId="{BA9396F2-878D-4FB1-9A60-7D275085DB08}"/>
          </ac:spMkLst>
        </pc:spChg>
        <pc:spChg chg="mod">
          <ac:chgData name="Caitlin Salerno" userId="fa364c6e-c643-4f77-a443-a00626fe22d7" providerId="ADAL" clId="{3AA9C898-CC1C-4FFD-BC22-FEC7554530F7}" dt="2022-04-03T23:37:39.377" v="13" actId="26606"/>
          <ac:spMkLst>
            <pc:docMk/>
            <pc:sldMk cId="322778957" sldId="271"/>
            <ac:spMk id="3" creationId="{C4C3BD60-764F-4248-955F-8CB7A83556E4}"/>
          </ac:spMkLst>
        </pc:spChg>
        <pc:spChg chg="mod">
          <ac:chgData name="Caitlin Salerno" userId="fa364c6e-c643-4f77-a443-a00626fe22d7" providerId="ADAL" clId="{3AA9C898-CC1C-4FFD-BC22-FEC7554530F7}" dt="2022-04-03T23:37:39.377" v="13" actId="26606"/>
          <ac:spMkLst>
            <pc:docMk/>
            <pc:sldMk cId="322778957" sldId="271"/>
            <ac:spMk id="4" creationId="{DE3D81AD-AA1E-4E6D-8503-C36721E38A9C}"/>
          </ac:spMkLst>
        </pc:spChg>
        <pc:spChg chg="del">
          <ac:chgData name="Caitlin Salerno" userId="fa364c6e-c643-4f77-a443-a00626fe22d7" providerId="ADAL" clId="{3AA9C898-CC1C-4FFD-BC22-FEC7554530F7}" dt="2022-04-03T23:37:39.377" v="13" actId="26606"/>
          <ac:spMkLst>
            <pc:docMk/>
            <pc:sldMk cId="322778957" sldId="271"/>
            <ac:spMk id="5" creationId="{22F6CAF3-D383-4F21-86F8-4EE3AB30A351}"/>
          </ac:spMkLst>
        </pc:spChg>
        <pc:spChg chg="del">
          <ac:chgData name="Caitlin Salerno" userId="fa364c6e-c643-4f77-a443-a00626fe22d7" providerId="ADAL" clId="{3AA9C898-CC1C-4FFD-BC22-FEC7554530F7}" dt="2022-04-03T23:37:39.377" v="13" actId="26606"/>
          <ac:spMkLst>
            <pc:docMk/>
            <pc:sldMk cId="322778957" sldId="271"/>
            <ac:spMk id="6" creationId="{860E77B1-54E0-4867-B2FD-0C2691E6BACF}"/>
          </ac:spMkLst>
        </pc:spChg>
        <pc:spChg chg="add mod">
          <ac:chgData name="Caitlin Salerno" userId="fa364c6e-c643-4f77-a443-a00626fe22d7" providerId="ADAL" clId="{3AA9C898-CC1C-4FFD-BC22-FEC7554530F7}" dt="2022-04-03T23:58:32.855" v="948" actId="20577"/>
          <ac:spMkLst>
            <pc:docMk/>
            <pc:sldMk cId="322778957" sldId="271"/>
            <ac:spMk id="11" creationId="{61570E47-135A-1CB3-4D18-B0D90714AC98}"/>
          </ac:spMkLst>
        </pc:spChg>
        <pc:spChg chg="add mod">
          <ac:chgData name="Caitlin Salerno" userId="fa364c6e-c643-4f77-a443-a00626fe22d7" providerId="ADAL" clId="{3AA9C898-CC1C-4FFD-BC22-FEC7554530F7}" dt="2022-04-03T23:37:43.690" v="31" actId="20577"/>
          <ac:spMkLst>
            <pc:docMk/>
            <pc:sldMk cId="322778957" sldId="271"/>
            <ac:spMk id="13" creationId="{CD0D4C43-CB51-E56E-12D0-AA3DB9A40FC4}"/>
          </ac:spMkLst>
        </pc:spChg>
      </pc:sldChg>
    </pc:docChg>
  </pc:docChgLst>
  <pc:docChgLst>
    <pc:chgData name="Baishakhi Mitra" userId="S::baishakhimitra@usf.edu::40df91da-ada6-46f7-b709-ae14fd90176c" providerId="AD" clId="Web-{F29320FD-3B85-4C41-9B71-547D06753C5D}"/>
    <pc:docChg chg="modSld">
      <pc:chgData name="Baishakhi Mitra" userId="S::baishakhimitra@usf.edu::40df91da-ada6-46f7-b709-ae14fd90176c" providerId="AD" clId="Web-{F29320FD-3B85-4C41-9B71-547D06753C5D}" dt="2022-04-04T20:11:41.234" v="144" actId="20577"/>
      <pc:docMkLst>
        <pc:docMk/>
      </pc:docMkLst>
      <pc:sldChg chg="addSp delSp modSp mod modClrScheme chgLayout">
        <pc:chgData name="Baishakhi Mitra" userId="S::baishakhimitra@usf.edu::40df91da-ada6-46f7-b709-ae14fd90176c" providerId="AD" clId="Web-{F29320FD-3B85-4C41-9B71-547D06753C5D}" dt="2022-04-04T19:40:08.410" v="59"/>
        <pc:sldMkLst>
          <pc:docMk/>
          <pc:sldMk cId="2636584484" sldId="259"/>
        </pc:sldMkLst>
        <pc:spChg chg="mod ord">
          <ac:chgData name="Baishakhi Mitra" userId="S::baishakhimitra@usf.edu::40df91da-ada6-46f7-b709-ae14fd90176c" providerId="AD" clId="Web-{F29320FD-3B85-4C41-9B71-547D06753C5D}" dt="2022-04-04T19:31:00.445" v="0"/>
          <ac:spMkLst>
            <pc:docMk/>
            <pc:sldMk cId="2636584484" sldId="259"/>
            <ac:spMk id="2" creationId="{F48B51AE-252F-4958-A1E9-67C57179FF35}"/>
          </ac:spMkLst>
        </pc:spChg>
        <pc:spChg chg="mod ord">
          <ac:chgData name="Baishakhi Mitra" userId="S::baishakhimitra@usf.edu::40df91da-ada6-46f7-b709-ae14fd90176c" providerId="AD" clId="Web-{F29320FD-3B85-4C41-9B71-547D06753C5D}" dt="2022-04-04T19:31:00.445" v="0"/>
          <ac:spMkLst>
            <pc:docMk/>
            <pc:sldMk cId="2636584484" sldId="259"/>
            <ac:spMk id="3" creationId="{077CBD36-E928-427F-BCF4-3FF2B77D4C0D}"/>
          </ac:spMkLst>
        </pc:spChg>
        <pc:spChg chg="mod ord">
          <ac:chgData name="Baishakhi Mitra" userId="S::baishakhimitra@usf.edu::40df91da-ada6-46f7-b709-ae14fd90176c" providerId="AD" clId="Web-{F29320FD-3B85-4C41-9B71-547D06753C5D}" dt="2022-04-04T19:40:08.410" v="59"/>
          <ac:spMkLst>
            <pc:docMk/>
            <pc:sldMk cId="2636584484" sldId="259"/>
            <ac:spMk id="4" creationId="{600D8D83-8EE8-4757-A48D-197DCB8CB8ED}"/>
          </ac:spMkLst>
        </pc:spChg>
        <pc:spChg chg="mod ord">
          <ac:chgData name="Baishakhi Mitra" userId="S::baishakhimitra@usf.edu::40df91da-ada6-46f7-b709-ae14fd90176c" providerId="AD" clId="Web-{F29320FD-3B85-4C41-9B71-547D06753C5D}" dt="2022-04-04T19:38:04.767" v="51" actId="20577"/>
          <ac:spMkLst>
            <pc:docMk/>
            <pc:sldMk cId="2636584484" sldId="259"/>
            <ac:spMk id="5" creationId="{235F389B-861B-485A-AD81-A9172882D97D}"/>
          </ac:spMkLst>
        </pc:spChg>
        <pc:spChg chg="del mod ord">
          <ac:chgData name="Baishakhi Mitra" userId="S::baishakhimitra@usf.edu::40df91da-ada6-46f7-b709-ae14fd90176c" providerId="AD" clId="Web-{F29320FD-3B85-4C41-9B71-547D06753C5D}" dt="2022-04-04T19:33:28.370" v="20"/>
          <ac:spMkLst>
            <pc:docMk/>
            <pc:sldMk cId="2636584484" sldId="259"/>
            <ac:spMk id="6" creationId="{A1FE0C33-CECE-4322-A29C-AEA87CDB13E3}"/>
          </ac:spMkLst>
        </pc:spChg>
        <pc:picChg chg="add mod ord">
          <ac:chgData name="Baishakhi Mitra" userId="S::baishakhimitra@usf.edu::40df91da-ada6-46f7-b709-ae14fd90176c" providerId="AD" clId="Web-{F29320FD-3B85-4C41-9B71-547D06753C5D}" dt="2022-04-04T19:33:52.277" v="26" actId="14100"/>
          <ac:picMkLst>
            <pc:docMk/>
            <pc:sldMk cId="2636584484" sldId="259"/>
            <ac:picMk id="7" creationId="{C3DA6C36-E8BE-6361-09C7-12248260C3A3}"/>
          </ac:picMkLst>
        </pc:picChg>
      </pc:sldChg>
      <pc:sldChg chg="modSp">
        <pc:chgData name="Baishakhi Mitra" userId="S::baishakhimitra@usf.edu::40df91da-ada6-46f7-b709-ae14fd90176c" providerId="AD" clId="Web-{F29320FD-3B85-4C41-9B71-547D06753C5D}" dt="2022-04-04T20:11:41.234" v="144" actId="20577"/>
        <pc:sldMkLst>
          <pc:docMk/>
          <pc:sldMk cId="322778957" sldId="271"/>
        </pc:sldMkLst>
        <pc:spChg chg="mod">
          <ac:chgData name="Baishakhi Mitra" userId="S::baishakhimitra@usf.edu::40df91da-ada6-46f7-b709-ae14fd90176c" providerId="AD" clId="Web-{F29320FD-3B85-4C41-9B71-547D06753C5D}" dt="2022-04-04T20:11:41.234" v="144" actId="20577"/>
          <ac:spMkLst>
            <pc:docMk/>
            <pc:sldMk cId="322778957" sldId="271"/>
            <ac:spMk id="4" creationId="{DE3D81AD-AA1E-4E6D-8503-C36721E38A9C}"/>
          </ac:spMkLst>
        </pc:spChg>
        <pc:spChg chg="mod">
          <ac:chgData name="Baishakhi Mitra" userId="S::baishakhimitra@usf.edu::40df91da-ada6-46f7-b709-ae14fd90176c" providerId="AD" clId="Web-{F29320FD-3B85-4C41-9B71-547D06753C5D}" dt="2022-04-04T20:11:27.609" v="137" actId="14100"/>
          <ac:spMkLst>
            <pc:docMk/>
            <pc:sldMk cId="322778957" sldId="271"/>
            <ac:spMk id="11" creationId="{61570E47-135A-1CB3-4D18-B0D90714AC98}"/>
          </ac:spMkLst>
        </pc:spChg>
      </pc:sldChg>
      <pc:sldChg chg="modSp">
        <pc:chgData name="Baishakhi Mitra" userId="S::baishakhimitra@usf.edu::40df91da-ada6-46f7-b709-ae14fd90176c" providerId="AD" clId="Web-{F29320FD-3B85-4C41-9B71-547D06753C5D}" dt="2022-04-04T20:07:24.104" v="136" actId="14100"/>
        <pc:sldMkLst>
          <pc:docMk/>
          <pc:sldMk cId="4170795651" sldId="273"/>
        </pc:sldMkLst>
        <pc:spChg chg="mod">
          <ac:chgData name="Baishakhi Mitra" userId="S::baishakhimitra@usf.edu::40df91da-ada6-46f7-b709-ae14fd90176c" providerId="AD" clId="Web-{F29320FD-3B85-4C41-9B71-547D06753C5D}" dt="2022-04-04T20:07:24.104" v="136" actId="14100"/>
          <ac:spMkLst>
            <pc:docMk/>
            <pc:sldMk cId="4170795651" sldId="273"/>
            <ac:spMk id="6" creationId="{64DD0DA5-57B7-E8D1-5261-62CD85F0FE59}"/>
          </ac:spMkLst>
        </pc:spChg>
      </pc:sldChg>
      <pc:sldChg chg="addSp delSp modSp">
        <pc:chgData name="Baishakhi Mitra" userId="S::baishakhimitra@usf.edu::40df91da-ada6-46f7-b709-ae14fd90176c" providerId="AD" clId="Web-{F29320FD-3B85-4C41-9B71-547D06753C5D}" dt="2022-04-04T20:05:53.508" v="133" actId="20577"/>
        <pc:sldMkLst>
          <pc:docMk/>
          <pc:sldMk cId="2224410436" sldId="275"/>
        </pc:sldMkLst>
        <pc:spChg chg="mod">
          <ac:chgData name="Baishakhi Mitra" userId="S::baishakhimitra@usf.edu::40df91da-ada6-46f7-b709-ae14fd90176c" providerId="AD" clId="Web-{F29320FD-3B85-4C41-9B71-547D06753C5D}" dt="2022-04-04T19:54:44.086" v="79" actId="14100"/>
          <ac:spMkLst>
            <pc:docMk/>
            <pc:sldMk cId="2224410436" sldId="275"/>
            <ac:spMk id="3" creationId="{F18E125B-99BB-94C9-53A2-AFE32BE3B465}"/>
          </ac:spMkLst>
        </pc:spChg>
        <pc:spChg chg="mod">
          <ac:chgData name="Baishakhi Mitra" userId="S::baishakhimitra@usf.edu::40df91da-ada6-46f7-b709-ae14fd90176c" providerId="AD" clId="Web-{F29320FD-3B85-4C41-9B71-547D06753C5D}" dt="2022-04-04T20:05:53.508" v="133" actId="20577"/>
          <ac:spMkLst>
            <pc:docMk/>
            <pc:sldMk cId="2224410436" sldId="275"/>
            <ac:spMk id="5" creationId="{9070DFB7-56FE-2883-7445-F5384CC3B22E}"/>
          </ac:spMkLst>
        </pc:spChg>
        <pc:spChg chg="del">
          <ac:chgData name="Baishakhi Mitra" userId="S::baishakhimitra@usf.edu::40df91da-ada6-46f7-b709-ae14fd90176c" providerId="AD" clId="Web-{F29320FD-3B85-4C41-9B71-547D06753C5D}" dt="2022-04-04T19:52:29.380" v="60"/>
          <ac:spMkLst>
            <pc:docMk/>
            <pc:sldMk cId="2224410436" sldId="275"/>
            <ac:spMk id="6" creationId="{165E5E5F-1F05-E4C7-E361-12527717F242}"/>
          </ac:spMkLst>
        </pc:spChg>
        <pc:picChg chg="add mod ord modCrop">
          <ac:chgData name="Baishakhi Mitra" userId="S::baishakhimitra@usf.edu::40df91da-ada6-46f7-b709-ae14fd90176c" providerId="AD" clId="Web-{F29320FD-3B85-4C41-9B71-547D06753C5D}" dt="2022-04-04T19:52:52.568" v="64" actId="1076"/>
          <ac:picMkLst>
            <pc:docMk/>
            <pc:sldMk cId="2224410436" sldId="275"/>
            <ac:picMk id="7" creationId="{95333D29-6756-7F45-CDEC-175F3F622034}"/>
          </ac:picMkLst>
        </pc:picChg>
      </pc:sldChg>
    </pc:docChg>
  </pc:docChgLst>
  <pc:docChgLst>
    <pc:chgData name="Nimesh Gala" userId="27dc4d2b-102e-4488-b3b1-dcec252ddd09" providerId="ADAL" clId="{6C378B11-FCCB-465A-A38E-D1B9B0E807DB}"/>
    <pc:docChg chg="custSel modSld">
      <pc:chgData name="Nimesh Gala" userId="27dc4d2b-102e-4488-b3b1-dcec252ddd09" providerId="ADAL" clId="{6C378B11-FCCB-465A-A38E-D1B9B0E807DB}" dt="2022-04-18T00:04:23.862" v="30" actId="27636"/>
      <pc:docMkLst>
        <pc:docMk/>
      </pc:docMkLst>
      <pc:sldChg chg="modSp mod">
        <pc:chgData name="Nimesh Gala" userId="27dc4d2b-102e-4488-b3b1-dcec252ddd09" providerId="ADAL" clId="{6C378B11-FCCB-465A-A38E-D1B9B0E807DB}" dt="2022-04-17T23:53:15.511" v="23" actId="20577"/>
        <pc:sldMkLst>
          <pc:docMk/>
          <pc:sldMk cId="1096645146" sldId="270"/>
        </pc:sldMkLst>
        <pc:spChg chg="mod">
          <ac:chgData name="Nimesh Gala" userId="27dc4d2b-102e-4488-b3b1-dcec252ddd09" providerId="ADAL" clId="{6C378B11-FCCB-465A-A38E-D1B9B0E807DB}" dt="2022-04-17T23:53:15.511" v="23" actId="20577"/>
          <ac:spMkLst>
            <pc:docMk/>
            <pc:sldMk cId="1096645146" sldId="270"/>
            <ac:spMk id="5" creationId="{03DC02E3-1459-1D8D-2950-A7306DF94AAC}"/>
          </ac:spMkLst>
        </pc:spChg>
      </pc:sldChg>
      <pc:sldChg chg="modSp mod">
        <pc:chgData name="Nimesh Gala" userId="27dc4d2b-102e-4488-b3b1-dcec252ddd09" providerId="ADAL" clId="{6C378B11-FCCB-465A-A38E-D1B9B0E807DB}" dt="2022-04-18T00:04:23.862" v="30" actId="27636"/>
        <pc:sldMkLst>
          <pc:docMk/>
          <pc:sldMk cId="322778957" sldId="271"/>
        </pc:sldMkLst>
        <pc:spChg chg="mod">
          <ac:chgData name="Nimesh Gala" userId="27dc4d2b-102e-4488-b3b1-dcec252ddd09" providerId="ADAL" clId="{6C378B11-FCCB-465A-A38E-D1B9B0E807DB}" dt="2022-04-18T00:04:23.862" v="30" actId="27636"/>
          <ac:spMkLst>
            <pc:docMk/>
            <pc:sldMk cId="322778957" sldId="271"/>
            <ac:spMk id="4" creationId="{DE3D81AD-AA1E-4E6D-8503-C36721E38A9C}"/>
          </ac:spMkLst>
        </pc:spChg>
      </pc:sldChg>
    </pc:docChg>
  </pc:docChgLst>
  <pc:docChgLst>
    <pc:chgData name="Surabhi Summi" userId="S::surabhisummi@usf.edu::4e7da603-4649-4704-934b-be688db0f728" providerId="AD" clId="Web-{0F6E83FC-4FB1-4EB7-9018-4826EDA42F2E}"/>
    <pc:docChg chg="modSld">
      <pc:chgData name="Surabhi Summi" userId="S::surabhisummi@usf.edu::4e7da603-4649-4704-934b-be688db0f728" providerId="AD" clId="Web-{0F6E83FC-4FB1-4EB7-9018-4826EDA42F2E}" dt="2022-04-05T17:19:24.492" v="19" actId="20577"/>
      <pc:docMkLst>
        <pc:docMk/>
      </pc:docMkLst>
      <pc:sldChg chg="addSp delSp modSp">
        <pc:chgData name="Surabhi Summi" userId="S::surabhisummi@usf.edu::4e7da603-4649-4704-934b-be688db0f728" providerId="AD" clId="Web-{0F6E83FC-4FB1-4EB7-9018-4826EDA42F2E}" dt="2022-04-05T17:19:24.492" v="19" actId="20577"/>
        <pc:sldMkLst>
          <pc:docMk/>
          <pc:sldMk cId="2724947184" sldId="272"/>
        </pc:sldMkLst>
        <pc:spChg chg="mod">
          <ac:chgData name="Surabhi Summi" userId="S::surabhisummi@usf.edu::4e7da603-4649-4704-934b-be688db0f728" providerId="AD" clId="Web-{0F6E83FC-4FB1-4EB7-9018-4826EDA42F2E}" dt="2022-04-05T17:19:24.492" v="19" actId="20577"/>
          <ac:spMkLst>
            <pc:docMk/>
            <pc:sldMk cId="2724947184" sldId="272"/>
            <ac:spMk id="3" creationId="{60A464B2-4D3B-227B-9904-62A7B25EFFFD}"/>
          </ac:spMkLst>
        </pc:spChg>
        <pc:spChg chg="mod">
          <ac:chgData name="Surabhi Summi" userId="S::surabhisummi@usf.edu::4e7da603-4649-4704-934b-be688db0f728" providerId="AD" clId="Web-{0F6E83FC-4FB1-4EB7-9018-4826EDA42F2E}" dt="2022-04-05T17:17:51.912" v="5" actId="1076"/>
          <ac:spMkLst>
            <pc:docMk/>
            <pc:sldMk cId="2724947184" sldId="272"/>
            <ac:spMk id="4" creationId="{EEA5B4C5-DA8F-0C2F-188C-D2B22CF2F472}"/>
          </ac:spMkLst>
        </pc:spChg>
        <pc:spChg chg="mod">
          <ac:chgData name="Surabhi Summi" userId="S::surabhisummi@usf.edu::4e7da603-4649-4704-934b-be688db0f728" providerId="AD" clId="Web-{0F6E83FC-4FB1-4EB7-9018-4826EDA42F2E}" dt="2022-04-05T17:18:19.663" v="10" actId="1076"/>
          <ac:spMkLst>
            <pc:docMk/>
            <pc:sldMk cId="2724947184" sldId="272"/>
            <ac:spMk id="5" creationId="{26991C92-0609-F1D5-C933-652C9DDD7712}"/>
          </ac:spMkLst>
        </pc:spChg>
        <pc:spChg chg="add del">
          <ac:chgData name="Surabhi Summi" userId="S::surabhisummi@usf.edu::4e7da603-4649-4704-934b-be688db0f728" providerId="AD" clId="Web-{0F6E83FC-4FB1-4EB7-9018-4826EDA42F2E}" dt="2022-04-05T17:17:48.615" v="3"/>
          <ac:spMkLst>
            <pc:docMk/>
            <pc:sldMk cId="2724947184" sldId="272"/>
            <ac:spMk id="8" creationId="{F3079B7D-5EB7-4A7E-E247-AFBB8F40AAB5}"/>
          </ac:spMkLst>
        </pc:spChg>
        <pc:spChg chg="add del">
          <ac:chgData name="Surabhi Summi" userId="S::surabhisummi@usf.edu::4e7da603-4649-4704-934b-be688db0f728" providerId="AD" clId="Web-{0F6E83FC-4FB1-4EB7-9018-4826EDA42F2E}" dt="2022-04-05T17:18:01.428" v="8"/>
          <ac:spMkLst>
            <pc:docMk/>
            <pc:sldMk cId="2724947184" sldId="272"/>
            <ac:spMk id="9" creationId="{DB47BEF7-689A-DF18-EF30-8D588F653BD0}"/>
          </ac:spMkLst>
        </pc:spChg>
        <pc:spChg chg="add del mod">
          <ac:chgData name="Surabhi Summi" userId="S::surabhisummi@usf.edu::4e7da603-4649-4704-934b-be688db0f728" providerId="AD" clId="Web-{0F6E83FC-4FB1-4EB7-9018-4826EDA42F2E}" dt="2022-04-05T17:18:52.882" v="12"/>
          <ac:spMkLst>
            <pc:docMk/>
            <pc:sldMk cId="2724947184" sldId="272"/>
            <ac:spMk id="10" creationId="{DF6ABE0D-AB18-6386-742C-8C9BB0369D53}"/>
          </ac:spMkLst>
        </pc:spChg>
      </pc:sldChg>
    </pc:docChg>
  </pc:docChgLst>
  <pc:docChgLst>
    <pc:chgData name="Baishakhi Mitra" userId="S::baishakhimitra@usf.edu::40df91da-ada6-46f7-b709-ae14fd90176c" providerId="AD" clId="Web-{018A4317-E7BD-44F8-8C9C-A4AE6FA63A0D}"/>
    <pc:docChg chg="modSld">
      <pc:chgData name="Baishakhi Mitra" userId="S::baishakhimitra@usf.edu::40df91da-ada6-46f7-b709-ae14fd90176c" providerId="AD" clId="Web-{018A4317-E7BD-44F8-8C9C-A4AE6FA63A0D}" dt="2022-04-19T15:50:32.247" v="31"/>
      <pc:docMkLst>
        <pc:docMk/>
      </pc:docMkLst>
      <pc:sldChg chg="modSp">
        <pc:chgData name="Baishakhi Mitra" userId="S::baishakhimitra@usf.edu::40df91da-ada6-46f7-b709-ae14fd90176c" providerId="AD" clId="Web-{018A4317-E7BD-44F8-8C9C-A4AE6FA63A0D}" dt="2022-04-19T15:50:32.247" v="31"/>
        <pc:sldMkLst>
          <pc:docMk/>
          <pc:sldMk cId="2879142855" sldId="282"/>
        </pc:sldMkLst>
        <pc:graphicFrameChg chg="mod modGraphic">
          <ac:chgData name="Baishakhi Mitra" userId="S::baishakhimitra@usf.edu::40df91da-ada6-46f7-b709-ae14fd90176c" providerId="AD" clId="Web-{018A4317-E7BD-44F8-8C9C-A4AE6FA63A0D}" dt="2022-04-19T15:50:32.247" v="31"/>
          <ac:graphicFrameMkLst>
            <pc:docMk/>
            <pc:sldMk cId="2879142855" sldId="282"/>
            <ac:graphicFrameMk id="7" creationId="{ED8B35EC-1F67-4E43-87CD-0DA30CB9E3C1}"/>
          </ac:graphicFrameMkLst>
        </pc:graphicFrameChg>
      </pc:sldChg>
    </pc:docChg>
  </pc:docChgLst>
  <pc:docChgLst>
    <pc:chgData name="Baishakhi Mitra" userId="S::baishakhimitra@usf.edu::40df91da-ada6-46f7-b709-ae14fd90176c" providerId="AD" clId="Web-{C86D549D-7FCF-4893-8694-D2B825F2D17D}"/>
    <pc:docChg chg="delSld modSld">
      <pc:chgData name="Baishakhi Mitra" userId="S::baishakhimitra@usf.edu::40df91da-ada6-46f7-b709-ae14fd90176c" providerId="AD" clId="Web-{C86D549D-7FCF-4893-8694-D2B825F2D17D}" dt="2022-04-04T20:35:58.357" v="329"/>
      <pc:docMkLst>
        <pc:docMk/>
      </pc:docMkLst>
      <pc:sldChg chg="modSp">
        <pc:chgData name="Baishakhi Mitra" userId="S::baishakhimitra@usf.edu::40df91da-ada6-46f7-b709-ae14fd90176c" providerId="AD" clId="Web-{C86D549D-7FCF-4893-8694-D2B825F2D17D}" dt="2022-04-04T20:17:40.173" v="97" actId="20577"/>
        <pc:sldMkLst>
          <pc:docMk/>
          <pc:sldMk cId="18768004" sldId="260"/>
        </pc:sldMkLst>
        <pc:spChg chg="mod">
          <ac:chgData name="Baishakhi Mitra" userId="S::baishakhimitra@usf.edu::40df91da-ada6-46f7-b709-ae14fd90176c" providerId="AD" clId="Web-{C86D549D-7FCF-4893-8694-D2B825F2D17D}" dt="2022-04-04T20:17:40.173" v="97" actId="20577"/>
          <ac:spMkLst>
            <pc:docMk/>
            <pc:sldMk cId="18768004" sldId="260"/>
            <ac:spMk id="7" creationId="{3FC3CF09-BAFF-4590-A12C-E378DFF1DA5E}"/>
          </ac:spMkLst>
        </pc:spChg>
      </pc:sldChg>
      <pc:sldChg chg="del">
        <pc:chgData name="Baishakhi Mitra" userId="S::baishakhimitra@usf.edu::40df91da-ada6-46f7-b709-ae14fd90176c" providerId="AD" clId="Web-{C86D549D-7FCF-4893-8694-D2B825F2D17D}" dt="2022-04-04T20:35:58.357" v="329"/>
        <pc:sldMkLst>
          <pc:docMk/>
          <pc:sldMk cId="2902992781" sldId="262"/>
        </pc:sldMkLst>
      </pc:sldChg>
      <pc:sldChg chg="modSp">
        <pc:chgData name="Baishakhi Mitra" userId="S::baishakhimitra@usf.edu::40df91da-ada6-46f7-b709-ae14fd90176c" providerId="AD" clId="Web-{C86D549D-7FCF-4893-8694-D2B825F2D17D}" dt="2022-04-04T20:30:13.479" v="328" actId="20577"/>
        <pc:sldMkLst>
          <pc:docMk/>
          <pc:sldMk cId="1096645146" sldId="270"/>
        </pc:sldMkLst>
        <pc:spChg chg="mod">
          <ac:chgData name="Baishakhi Mitra" userId="S::baishakhimitra@usf.edu::40df91da-ada6-46f7-b709-ae14fd90176c" providerId="AD" clId="Web-{C86D549D-7FCF-4893-8694-D2B825F2D17D}" dt="2022-04-04T20:21:10.512" v="223" actId="20577"/>
          <ac:spMkLst>
            <pc:docMk/>
            <pc:sldMk cId="1096645146" sldId="270"/>
            <ac:spMk id="4" creationId="{1F647EB1-197D-4A4E-20F4-2C1EA9CD964F}"/>
          </ac:spMkLst>
        </pc:spChg>
        <pc:spChg chg="mod">
          <ac:chgData name="Baishakhi Mitra" userId="S::baishakhimitra@usf.edu::40df91da-ada6-46f7-b709-ae14fd90176c" providerId="AD" clId="Web-{C86D549D-7FCF-4893-8694-D2B825F2D17D}" dt="2022-04-04T20:30:13.479" v="328" actId="20577"/>
          <ac:spMkLst>
            <pc:docMk/>
            <pc:sldMk cId="1096645146" sldId="270"/>
            <ac:spMk id="6" creationId="{915876D6-3E74-5DD9-A2CB-E1F47EC58F21}"/>
          </ac:spMkLst>
        </pc:spChg>
      </pc:sldChg>
      <pc:sldChg chg="addSp modSp">
        <pc:chgData name="Baishakhi Mitra" userId="S::baishakhimitra@usf.edu::40df91da-ada6-46f7-b709-ae14fd90176c" providerId="AD" clId="Web-{C86D549D-7FCF-4893-8694-D2B825F2D17D}" dt="2022-04-04T20:13:55.098" v="24" actId="20577"/>
        <pc:sldMkLst>
          <pc:docMk/>
          <pc:sldMk cId="322778957" sldId="271"/>
        </pc:sldMkLst>
        <pc:spChg chg="add mod">
          <ac:chgData name="Baishakhi Mitra" userId="S::baishakhimitra@usf.edu::40df91da-ada6-46f7-b709-ae14fd90176c" providerId="AD" clId="Web-{C86D549D-7FCF-4893-8694-D2B825F2D17D}" dt="2022-04-04T20:13:55.098" v="24" actId="20577"/>
          <ac:spMkLst>
            <pc:docMk/>
            <pc:sldMk cId="322778957" sldId="271"/>
            <ac:spMk id="2" creationId="{8CA7F694-3D41-F22C-BC1B-EBDB3866CD19}"/>
          </ac:spMkLst>
        </pc:spChg>
        <pc:spChg chg="mod">
          <ac:chgData name="Baishakhi Mitra" userId="S::baishakhimitra@usf.edu::40df91da-ada6-46f7-b709-ae14fd90176c" providerId="AD" clId="Web-{C86D549D-7FCF-4893-8694-D2B825F2D17D}" dt="2022-04-04T20:13:20.877" v="20" actId="20577"/>
          <ac:spMkLst>
            <pc:docMk/>
            <pc:sldMk cId="322778957" sldId="271"/>
            <ac:spMk id="4" creationId="{DE3D81AD-AA1E-4E6D-8503-C36721E38A9C}"/>
          </ac:spMkLst>
        </pc:spChg>
      </pc:sldChg>
    </pc:docChg>
  </pc:docChgLst>
  <pc:docChgLst>
    <pc:chgData name="Baishakhi Mitra" userId="S::baishakhimitra@usf.edu::40df91da-ada6-46f7-b709-ae14fd90176c" providerId="AD" clId="Web-{E83CBE08-F653-43A0-8D70-ADEB94AFD58F}"/>
    <pc:docChg chg="modSld">
      <pc:chgData name="Baishakhi Mitra" userId="S::baishakhimitra@usf.edu::40df91da-ada6-46f7-b709-ae14fd90176c" providerId="AD" clId="Web-{E83CBE08-F653-43A0-8D70-ADEB94AFD58F}" dt="2022-04-04T19:29:49.291" v="17"/>
      <pc:docMkLst>
        <pc:docMk/>
      </pc:docMkLst>
      <pc:sldChg chg="addSp delSp modSp mod modClrScheme chgLayout">
        <pc:chgData name="Baishakhi Mitra" userId="S::baishakhimitra@usf.edu::40df91da-ada6-46f7-b709-ae14fd90176c" providerId="AD" clId="Web-{E83CBE08-F653-43A0-8D70-ADEB94AFD58F}" dt="2022-04-04T19:22:19.229" v="11" actId="1076"/>
        <pc:sldMkLst>
          <pc:docMk/>
          <pc:sldMk cId="3733523618" sldId="258"/>
        </pc:sldMkLst>
        <pc:spChg chg="mod ord">
          <ac:chgData name="Baishakhi Mitra" userId="S::baishakhimitra@usf.edu::40df91da-ada6-46f7-b709-ae14fd90176c" providerId="AD" clId="Web-{E83CBE08-F653-43A0-8D70-ADEB94AFD58F}" dt="2022-04-04T19:21:03.882" v="4"/>
          <ac:spMkLst>
            <pc:docMk/>
            <pc:sldMk cId="3733523618" sldId="258"/>
            <ac:spMk id="2" creationId="{E593D545-C417-48EA-9543-078BF8EB641C}"/>
          </ac:spMkLst>
        </pc:spChg>
        <pc:spChg chg="mod ord">
          <ac:chgData name="Baishakhi Mitra" userId="S::baishakhimitra@usf.edu::40df91da-ada6-46f7-b709-ae14fd90176c" providerId="AD" clId="Web-{E83CBE08-F653-43A0-8D70-ADEB94AFD58F}" dt="2022-04-04T19:21:03.882" v="4"/>
          <ac:spMkLst>
            <pc:docMk/>
            <pc:sldMk cId="3733523618" sldId="258"/>
            <ac:spMk id="3" creationId="{4D492004-FF5A-486F-BD35-52AACB74C659}"/>
          </ac:spMkLst>
        </pc:spChg>
        <pc:spChg chg="mod ord">
          <ac:chgData name="Baishakhi Mitra" userId="S::baishakhimitra@usf.edu::40df91da-ada6-46f7-b709-ae14fd90176c" providerId="AD" clId="Web-{E83CBE08-F653-43A0-8D70-ADEB94AFD58F}" dt="2022-04-04T19:21:03.882" v="4"/>
          <ac:spMkLst>
            <pc:docMk/>
            <pc:sldMk cId="3733523618" sldId="258"/>
            <ac:spMk id="4" creationId="{FF626BF0-5F0E-4D61-B97D-E6ED486CD89E}"/>
          </ac:spMkLst>
        </pc:spChg>
        <pc:spChg chg="mod ord">
          <ac:chgData name="Baishakhi Mitra" userId="S::baishakhimitra@usf.edu::40df91da-ada6-46f7-b709-ae14fd90176c" providerId="AD" clId="Web-{E83CBE08-F653-43A0-8D70-ADEB94AFD58F}" dt="2022-04-04T19:21:03.882" v="4"/>
          <ac:spMkLst>
            <pc:docMk/>
            <pc:sldMk cId="3733523618" sldId="258"/>
            <ac:spMk id="5" creationId="{099A8D28-D968-408D-AA5E-1B16F071D7DF}"/>
          </ac:spMkLst>
        </pc:spChg>
        <pc:spChg chg="mod ord">
          <ac:chgData name="Baishakhi Mitra" userId="S::baishakhimitra@usf.edu::40df91da-ada6-46f7-b709-ae14fd90176c" providerId="AD" clId="Web-{E83CBE08-F653-43A0-8D70-ADEB94AFD58F}" dt="2022-04-04T19:21:03.882" v="4"/>
          <ac:spMkLst>
            <pc:docMk/>
            <pc:sldMk cId="3733523618" sldId="258"/>
            <ac:spMk id="6" creationId="{7E54AC28-9C3E-4734-B2BB-5EC5F60F5559}"/>
          </ac:spMkLst>
        </pc:spChg>
        <pc:spChg chg="add del mod ord">
          <ac:chgData name="Baishakhi Mitra" userId="S::baishakhimitra@usf.edu::40df91da-ada6-46f7-b709-ae14fd90176c" providerId="AD" clId="Web-{E83CBE08-F653-43A0-8D70-ADEB94AFD58F}" dt="2022-04-04T19:21:03.882" v="4"/>
          <ac:spMkLst>
            <pc:docMk/>
            <pc:sldMk cId="3733523618" sldId="258"/>
            <ac:spMk id="7" creationId="{7BBB2045-369B-CF5F-4CB2-835EB8D47928}"/>
          </ac:spMkLst>
        </pc:spChg>
        <pc:picChg chg="add mod">
          <ac:chgData name="Baishakhi Mitra" userId="S::baishakhimitra@usf.edu::40df91da-ada6-46f7-b709-ae14fd90176c" providerId="AD" clId="Web-{E83CBE08-F653-43A0-8D70-ADEB94AFD58F}" dt="2022-04-04T19:22:19.229" v="11" actId="1076"/>
          <ac:picMkLst>
            <pc:docMk/>
            <pc:sldMk cId="3733523618" sldId="258"/>
            <ac:picMk id="8" creationId="{96928221-D053-E31C-BAFE-ED25FF240F6E}"/>
          </ac:picMkLst>
        </pc:picChg>
      </pc:sldChg>
      <pc:sldChg chg="addSp delSp modSp mod modClrScheme chgLayout">
        <pc:chgData name="Baishakhi Mitra" userId="S::baishakhimitra@usf.edu::40df91da-ada6-46f7-b709-ae14fd90176c" providerId="AD" clId="Web-{E83CBE08-F653-43A0-8D70-ADEB94AFD58F}" dt="2022-04-04T19:29:49.291" v="17"/>
        <pc:sldMkLst>
          <pc:docMk/>
          <pc:sldMk cId="2636584484" sldId="259"/>
        </pc:sldMkLst>
        <pc:spChg chg="mod ord">
          <ac:chgData name="Baishakhi Mitra" userId="S::baishakhimitra@usf.edu::40df91da-ada6-46f7-b709-ae14fd90176c" providerId="AD" clId="Web-{E83CBE08-F653-43A0-8D70-ADEB94AFD58F}" dt="2022-04-04T19:29:49.291" v="17"/>
          <ac:spMkLst>
            <pc:docMk/>
            <pc:sldMk cId="2636584484" sldId="259"/>
            <ac:spMk id="2" creationId="{F48B51AE-252F-4958-A1E9-67C57179FF35}"/>
          </ac:spMkLst>
        </pc:spChg>
        <pc:spChg chg="mod ord">
          <ac:chgData name="Baishakhi Mitra" userId="S::baishakhimitra@usf.edu::40df91da-ada6-46f7-b709-ae14fd90176c" providerId="AD" clId="Web-{E83CBE08-F653-43A0-8D70-ADEB94AFD58F}" dt="2022-04-04T19:29:49.291" v="17"/>
          <ac:spMkLst>
            <pc:docMk/>
            <pc:sldMk cId="2636584484" sldId="259"/>
            <ac:spMk id="3" creationId="{077CBD36-E928-427F-BCF4-3FF2B77D4C0D}"/>
          </ac:spMkLst>
        </pc:spChg>
        <pc:spChg chg="mod ord">
          <ac:chgData name="Baishakhi Mitra" userId="S::baishakhimitra@usf.edu::40df91da-ada6-46f7-b709-ae14fd90176c" providerId="AD" clId="Web-{E83CBE08-F653-43A0-8D70-ADEB94AFD58F}" dt="2022-04-04T19:29:49.291" v="17"/>
          <ac:spMkLst>
            <pc:docMk/>
            <pc:sldMk cId="2636584484" sldId="259"/>
            <ac:spMk id="4" creationId="{600D8D83-8EE8-4757-A48D-197DCB8CB8ED}"/>
          </ac:spMkLst>
        </pc:spChg>
        <pc:spChg chg="mod ord">
          <ac:chgData name="Baishakhi Mitra" userId="S::baishakhimitra@usf.edu::40df91da-ada6-46f7-b709-ae14fd90176c" providerId="AD" clId="Web-{E83CBE08-F653-43A0-8D70-ADEB94AFD58F}" dt="2022-04-04T19:29:49.291" v="17"/>
          <ac:spMkLst>
            <pc:docMk/>
            <pc:sldMk cId="2636584484" sldId="259"/>
            <ac:spMk id="5" creationId="{235F389B-861B-485A-AD81-A9172882D97D}"/>
          </ac:spMkLst>
        </pc:spChg>
        <pc:spChg chg="mod ord">
          <ac:chgData name="Baishakhi Mitra" userId="S::baishakhimitra@usf.edu::40df91da-ada6-46f7-b709-ae14fd90176c" providerId="AD" clId="Web-{E83CBE08-F653-43A0-8D70-ADEB94AFD58F}" dt="2022-04-04T19:29:49.291" v="17"/>
          <ac:spMkLst>
            <pc:docMk/>
            <pc:sldMk cId="2636584484" sldId="259"/>
            <ac:spMk id="6" creationId="{A1FE0C33-CECE-4322-A29C-AEA87CDB13E3}"/>
          </ac:spMkLst>
        </pc:spChg>
        <pc:spChg chg="add del mod ord">
          <ac:chgData name="Baishakhi Mitra" userId="S::baishakhimitra@usf.edu::40df91da-ada6-46f7-b709-ae14fd90176c" providerId="AD" clId="Web-{E83CBE08-F653-43A0-8D70-ADEB94AFD58F}" dt="2022-04-04T19:28:50.680" v="14"/>
          <ac:spMkLst>
            <pc:docMk/>
            <pc:sldMk cId="2636584484" sldId="259"/>
            <ac:spMk id="7" creationId="{FF432A5C-D8BC-DE01-A8ED-FC8B280C82DD}"/>
          </ac:spMkLst>
        </pc:spChg>
      </pc:sldChg>
      <pc:sldChg chg="modSp">
        <pc:chgData name="Baishakhi Mitra" userId="S::baishakhimitra@usf.edu::40df91da-ada6-46f7-b709-ae14fd90176c" providerId="AD" clId="Web-{E83CBE08-F653-43A0-8D70-ADEB94AFD58F}" dt="2022-04-04T19:13:15.539" v="2" actId="20577"/>
        <pc:sldMkLst>
          <pc:docMk/>
          <pc:sldMk cId="2896967480" sldId="274"/>
        </pc:sldMkLst>
        <pc:spChg chg="mod">
          <ac:chgData name="Baishakhi Mitra" userId="S::baishakhimitra@usf.edu::40df91da-ada6-46f7-b709-ae14fd90176c" providerId="AD" clId="Web-{E83CBE08-F653-43A0-8D70-ADEB94AFD58F}" dt="2022-04-04T19:13:15.539" v="2" actId="20577"/>
          <ac:spMkLst>
            <pc:docMk/>
            <pc:sldMk cId="2896967480" sldId="274"/>
            <ac:spMk id="4" creationId="{370495D6-A95B-A3A0-5EBA-6184A847949D}"/>
          </ac:spMkLst>
        </pc:spChg>
      </pc:sldChg>
    </pc:docChg>
  </pc:docChgLst>
  <pc:docChgLst>
    <pc:chgData name="Surabhi Summi" userId="S::surabhisummi@usf.edu::4e7da603-4649-4704-934b-be688db0f728" providerId="AD" clId="Web-{1E57BD64-C2CA-4A1E-BB03-17092B97C229}"/>
    <pc:docChg chg="modSld">
      <pc:chgData name="Surabhi Summi" userId="S::surabhisummi@usf.edu::4e7da603-4649-4704-934b-be688db0f728" providerId="AD" clId="Web-{1E57BD64-C2CA-4A1E-BB03-17092B97C229}" dt="2022-04-05T20:58:59.508" v="2" actId="20577"/>
      <pc:docMkLst>
        <pc:docMk/>
      </pc:docMkLst>
      <pc:sldChg chg="modSp">
        <pc:chgData name="Surabhi Summi" userId="S::surabhisummi@usf.edu::4e7da603-4649-4704-934b-be688db0f728" providerId="AD" clId="Web-{1E57BD64-C2CA-4A1E-BB03-17092B97C229}" dt="2022-04-05T20:58:59.508" v="2" actId="20577"/>
        <pc:sldMkLst>
          <pc:docMk/>
          <pc:sldMk cId="1213981567" sldId="277"/>
        </pc:sldMkLst>
        <pc:spChg chg="mod">
          <ac:chgData name="Surabhi Summi" userId="S::surabhisummi@usf.edu::4e7da603-4649-4704-934b-be688db0f728" providerId="AD" clId="Web-{1E57BD64-C2CA-4A1E-BB03-17092B97C229}" dt="2022-04-05T20:58:59.508" v="2" actId="20577"/>
          <ac:spMkLst>
            <pc:docMk/>
            <pc:sldMk cId="1213981567" sldId="277"/>
            <ac:spMk id="5" creationId="{DDA4A106-C802-793E-8E17-AD8B70FAD712}"/>
          </ac:spMkLst>
        </pc:spChg>
      </pc:sldChg>
    </pc:docChg>
  </pc:docChgLst>
  <pc:docChgLst>
    <pc:chgData name="Baishakhi Mitra" userId="S::baishakhimitra@usf.edu::40df91da-ada6-46f7-b709-ae14fd90176c" providerId="AD" clId="Web-{799E0600-95B0-4DA7-958D-E48D231EC8EC}"/>
    <pc:docChg chg="addSld delSld modSld">
      <pc:chgData name="Baishakhi Mitra" userId="S::baishakhimitra@usf.edu::40df91da-ada6-46f7-b709-ae14fd90176c" providerId="AD" clId="Web-{799E0600-95B0-4DA7-958D-E48D231EC8EC}" dt="2022-04-19T15:47:29.630" v="1781" actId="20577"/>
      <pc:docMkLst>
        <pc:docMk/>
      </pc:docMkLst>
      <pc:sldChg chg="modSp">
        <pc:chgData name="Baishakhi Mitra" userId="S::baishakhimitra@usf.edu::40df91da-ada6-46f7-b709-ae14fd90176c" providerId="AD" clId="Web-{799E0600-95B0-4DA7-958D-E48D231EC8EC}" dt="2022-04-19T15:35:58.024" v="715" actId="20577"/>
        <pc:sldMkLst>
          <pc:docMk/>
          <pc:sldMk cId="1096645146" sldId="270"/>
        </pc:sldMkLst>
        <pc:spChg chg="mod">
          <ac:chgData name="Baishakhi Mitra" userId="S::baishakhimitra@usf.edu::40df91da-ada6-46f7-b709-ae14fd90176c" providerId="AD" clId="Web-{799E0600-95B0-4DA7-958D-E48D231EC8EC}" dt="2022-04-19T15:35:58.024" v="715" actId="20577"/>
          <ac:spMkLst>
            <pc:docMk/>
            <pc:sldMk cId="1096645146" sldId="270"/>
            <ac:spMk id="6" creationId="{915876D6-3E74-5DD9-A2CB-E1F47EC58F21}"/>
          </ac:spMkLst>
        </pc:spChg>
      </pc:sldChg>
      <pc:sldChg chg="modSp">
        <pc:chgData name="Baishakhi Mitra" userId="S::baishakhimitra@usf.edu::40df91da-ada6-46f7-b709-ae14fd90176c" providerId="AD" clId="Web-{799E0600-95B0-4DA7-958D-E48D231EC8EC}" dt="2022-04-19T15:20:44.132" v="243"/>
        <pc:sldMkLst>
          <pc:docMk/>
          <pc:sldMk cId="2879142855" sldId="282"/>
        </pc:sldMkLst>
        <pc:graphicFrameChg chg="mod modGraphic">
          <ac:chgData name="Baishakhi Mitra" userId="S::baishakhimitra@usf.edu::40df91da-ada6-46f7-b709-ae14fd90176c" providerId="AD" clId="Web-{799E0600-95B0-4DA7-958D-E48D231EC8EC}" dt="2022-04-19T15:20:44.132" v="243"/>
          <ac:graphicFrameMkLst>
            <pc:docMk/>
            <pc:sldMk cId="2879142855" sldId="282"/>
            <ac:graphicFrameMk id="7" creationId="{ED8B35EC-1F67-4E43-87CD-0DA30CB9E3C1}"/>
          </ac:graphicFrameMkLst>
        </pc:graphicFrameChg>
      </pc:sldChg>
      <pc:sldChg chg="modSp">
        <pc:chgData name="Baishakhi Mitra" userId="S::baishakhimitra@usf.edu::40df91da-ada6-46f7-b709-ae14fd90176c" providerId="AD" clId="Web-{799E0600-95B0-4DA7-958D-E48D231EC8EC}" dt="2022-04-19T15:34:01.600" v="453"/>
        <pc:sldMkLst>
          <pc:docMk/>
          <pc:sldMk cId="2068042039" sldId="284"/>
        </pc:sldMkLst>
        <pc:graphicFrameChg chg="mod modGraphic">
          <ac:chgData name="Baishakhi Mitra" userId="S::baishakhimitra@usf.edu::40df91da-ada6-46f7-b709-ae14fd90176c" providerId="AD" clId="Web-{799E0600-95B0-4DA7-958D-E48D231EC8EC}" dt="2022-04-19T15:34:01.600" v="453"/>
          <ac:graphicFrameMkLst>
            <pc:docMk/>
            <pc:sldMk cId="2068042039" sldId="284"/>
            <ac:graphicFrameMk id="8" creationId="{AA8A975F-E6AA-48B4-9ADA-C90488E33FDB}"/>
          </ac:graphicFrameMkLst>
        </pc:graphicFrameChg>
      </pc:sldChg>
      <pc:sldChg chg="modSp">
        <pc:chgData name="Baishakhi Mitra" userId="S::baishakhimitra@usf.edu::40df91da-ada6-46f7-b709-ae14fd90176c" providerId="AD" clId="Web-{799E0600-95B0-4DA7-958D-E48D231EC8EC}" dt="2022-04-19T15:35:08.820" v="709"/>
        <pc:sldMkLst>
          <pc:docMk/>
          <pc:sldMk cId="4195063613" sldId="285"/>
        </pc:sldMkLst>
        <pc:graphicFrameChg chg="mod modGraphic">
          <ac:chgData name="Baishakhi Mitra" userId="S::baishakhimitra@usf.edu::40df91da-ada6-46f7-b709-ae14fd90176c" providerId="AD" clId="Web-{799E0600-95B0-4DA7-958D-E48D231EC8EC}" dt="2022-04-19T15:35:08.820" v="709"/>
          <ac:graphicFrameMkLst>
            <pc:docMk/>
            <pc:sldMk cId="4195063613" sldId="285"/>
            <ac:graphicFrameMk id="7" creationId="{32820865-F9CD-49C7-80D4-D4762BAC2A1E}"/>
          </ac:graphicFrameMkLst>
        </pc:graphicFrameChg>
      </pc:sldChg>
      <pc:sldChg chg="new del">
        <pc:chgData name="Baishakhi Mitra" userId="S::baishakhimitra@usf.edu::40df91da-ada6-46f7-b709-ae14fd90176c" providerId="AD" clId="Web-{799E0600-95B0-4DA7-958D-E48D231EC8EC}" dt="2022-04-19T15:37:27.025" v="719"/>
        <pc:sldMkLst>
          <pc:docMk/>
          <pc:sldMk cId="2866854556" sldId="289"/>
        </pc:sldMkLst>
      </pc:sldChg>
      <pc:sldChg chg="new del">
        <pc:chgData name="Baishakhi Mitra" userId="S::baishakhimitra@usf.edu::40df91da-ada6-46f7-b709-ae14fd90176c" providerId="AD" clId="Web-{799E0600-95B0-4DA7-958D-E48D231EC8EC}" dt="2022-04-19T15:37:28.744" v="720"/>
        <pc:sldMkLst>
          <pc:docMk/>
          <pc:sldMk cId="4009732419" sldId="290"/>
        </pc:sldMkLst>
      </pc:sldChg>
      <pc:sldChg chg="modSp new">
        <pc:chgData name="Baishakhi Mitra" userId="S::baishakhimitra@usf.edu::40df91da-ada6-46f7-b709-ae14fd90176c" providerId="AD" clId="Web-{799E0600-95B0-4DA7-958D-E48D231EC8EC}" dt="2022-04-19T15:47:29.630" v="1781" actId="20577"/>
        <pc:sldMkLst>
          <pc:docMk/>
          <pc:sldMk cId="4079845679" sldId="291"/>
        </pc:sldMkLst>
        <pc:spChg chg="mod">
          <ac:chgData name="Baishakhi Mitra" userId="S::baishakhimitra@usf.edu::40df91da-ada6-46f7-b709-ae14fd90176c" providerId="AD" clId="Web-{799E0600-95B0-4DA7-958D-E48D231EC8EC}" dt="2022-04-19T15:47:29.630" v="1781" actId="20577"/>
          <ac:spMkLst>
            <pc:docMk/>
            <pc:sldMk cId="4079845679" sldId="291"/>
            <ac:spMk id="4" creationId="{8F423FE7-003D-6FEB-CA84-C617DAEFD710}"/>
          </ac:spMkLst>
        </pc:spChg>
        <pc:spChg chg="mod">
          <ac:chgData name="Baishakhi Mitra" userId="S::baishakhimitra@usf.edu::40df91da-ada6-46f7-b709-ae14fd90176c" providerId="AD" clId="Web-{799E0600-95B0-4DA7-958D-E48D231EC8EC}" dt="2022-04-19T15:37:36.682" v="724" actId="14100"/>
          <ac:spMkLst>
            <pc:docMk/>
            <pc:sldMk cId="4079845679" sldId="291"/>
            <ac:spMk id="5" creationId="{DE3123C9-5583-BF7A-78DC-53BC49E5B968}"/>
          </ac:spMkLst>
        </pc:spChg>
      </pc:sldChg>
    </pc:docChg>
  </pc:docChgLst>
  <pc:docChgLst>
    <pc:chgData name="Surabhi Summi" userId="S::surabhisummi@usf.edu::4e7da603-4649-4704-934b-be688db0f728" providerId="AD" clId="Web-{64CDF85A-FF8E-4B80-9EAC-72F88CC9D669}"/>
    <pc:docChg chg="modSld">
      <pc:chgData name="Surabhi Summi" userId="S::surabhisummi@usf.edu::4e7da603-4649-4704-934b-be688db0f728" providerId="AD" clId="Web-{64CDF85A-FF8E-4B80-9EAC-72F88CC9D669}" dt="2022-04-19T21:26:42.096" v="1" actId="1076"/>
      <pc:docMkLst>
        <pc:docMk/>
      </pc:docMkLst>
      <pc:sldChg chg="addSp modSp">
        <pc:chgData name="Surabhi Summi" userId="S::surabhisummi@usf.edu::4e7da603-4649-4704-934b-be688db0f728" providerId="AD" clId="Web-{64CDF85A-FF8E-4B80-9EAC-72F88CC9D669}" dt="2022-04-19T21:26:42.096" v="1" actId="1076"/>
        <pc:sldMkLst>
          <pc:docMk/>
          <pc:sldMk cId="67512661" sldId="278"/>
        </pc:sldMkLst>
        <pc:spChg chg="add mod">
          <ac:chgData name="Surabhi Summi" userId="S::surabhisummi@usf.edu::4e7da603-4649-4704-934b-be688db0f728" providerId="AD" clId="Web-{64CDF85A-FF8E-4B80-9EAC-72F88CC9D669}" dt="2022-04-19T21:26:42.096" v="1" actId="1076"/>
          <ac:spMkLst>
            <pc:docMk/>
            <pc:sldMk cId="67512661" sldId="278"/>
            <ac:spMk id="4" creationId="{5919AE7A-ED45-3A38-85C0-D86B0AFD5D36}"/>
          </ac:spMkLst>
        </pc:spChg>
      </pc:sldChg>
    </pc:docChg>
  </pc:docChgLst>
  <pc:docChgLst>
    <pc:chgData name="Baishakhi Mitra" userId="S::baishakhimitra@usf.edu::40df91da-ada6-46f7-b709-ae14fd90176c" providerId="AD" clId="Web-{5A7758C0-8B69-4F86-B92B-712D66B250E5}"/>
    <pc:docChg chg="addSld modSld">
      <pc:chgData name="Baishakhi Mitra" userId="S::baishakhimitra@usf.edu::40df91da-ada6-46f7-b709-ae14fd90176c" providerId="AD" clId="Web-{5A7758C0-8B69-4F86-B92B-712D66B250E5}" dt="2022-04-19T22:24:51.618" v="6" actId="14100"/>
      <pc:docMkLst>
        <pc:docMk/>
      </pc:docMkLst>
      <pc:sldChg chg="addSp modSp new mod modClrScheme chgLayout">
        <pc:chgData name="Baishakhi Mitra" userId="S::baishakhimitra@usf.edu::40df91da-ada6-46f7-b709-ae14fd90176c" providerId="AD" clId="Web-{5A7758C0-8B69-4F86-B92B-712D66B250E5}" dt="2022-04-19T22:24:51.618" v="6" actId="14100"/>
        <pc:sldMkLst>
          <pc:docMk/>
          <pc:sldMk cId="2986205441" sldId="292"/>
        </pc:sldMkLst>
        <pc:spChg chg="mod">
          <ac:chgData name="Baishakhi Mitra" userId="S::baishakhimitra@usf.edu::40df91da-ada6-46f7-b709-ae14fd90176c" providerId="AD" clId="Web-{5A7758C0-8B69-4F86-B92B-712D66B250E5}" dt="2022-04-19T22:24:32.258" v="2"/>
          <ac:spMkLst>
            <pc:docMk/>
            <pc:sldMk cId="2986205441" sldId="292"/>
            <ac:spMk id="2" creationId="{A7A2A266-D671-EB3B-184E-8A6CE8C58947}"/>
          </ac:spMkLst>
        </pc:spChg>
        <pc:spChg chg="mod">
          <ac:chgData name="Baishakhi Mitra" userId="S::baishakhimitra@usf.edu::40df91da-ada6-46f7-b709-ae14fd90176c" providerId="AD" clId="Web-{5A7758C0-8B69-4F86-B92B-712D66B250E5}" dt="2022-04-19T22:24:32.258" v="2"/>
          <ac:spMkLst>
            <pc:docMk/>
            <pc:sldMk cId="2986205441" sldId="292"/>
            <ac:spMk id="3" creationId="{378CEAF7-FA21-7734-379E-F2CDA72D62C9}"/>
          </ac:spMkLst>
        </pc:spChg>
        <pc:spChg chg="add mod">
          <ac:chgData name="Baishakhi Mitra" userId="S::baishakhimitra@usf.edu::40df91da-ada6-46f7-b709-ae14fd90176c" providerId="AD" clId="Web-{5A7758C0-8B69-4F86-B92B-712D66B250E5}" dt="2022-04-19T22:24:51.618" v="6" actId="14100"/>
          <ac:spMkLst>
            <pc:docMk/>
            <pc:sldMk cId="2986205441" sldId="292"/>
            <ac:spMk id="9" creationId="{44E076FE-0D76-6E86-276F-4A1745E937F6}"/>
          </ac:spMkLst>
        </pc:spChg>
        <pc:spChg chg="add mod">
          <ac:chgData name="Baishakhi Mitra" userId="S::baishakhimitra@usf.edu::40df91da-ada6-46f7-b709-ae14fd90176c" providerId="AD" clId="Web-{5A7758C0-8B69-4F86-B92B-712D66B250E5}" dt="2022-04-19T22:24:46.962" v="5" actId="14100"/>
          <ac:spMkLst>
            <pc:docMk/>
            <pc:sldMk cId="2986205441" sldId="292"/>
            <ac:spMk id="11" creationId="{2954771B-D2EA-E683-9601-CD5D8975C48E}"/>
          </ac:spMkLst>
        </pc:spChg>
        <pc:picChg chg="add mod">
          <ac:chgData name="Baishakhi Mitra" userId="S::baishakhimitra@usf.edu::40df91da-ada6-46f7-b709-ae14fd90176c" providerId="AD" clId="Web-{5A7758C0-8B69-4F86-B92B-712D66B250E5}" dt="2022-04-19T22:24:43.259" v="4" actId="14100"/>
          <ac:picMkLst>
            <pc:docMk/>
            <pc:sldMk cId="2986205441" sldId="292"/>
            <ac:picMk id="4" creationId="{19C4C116-6ED8-6C75-388E-2B5CA59EF7C4}"/>
          </ac:picMkLst>
        </pc:picChg>
      </pc:sldChg>
    </pc:docChg>
  </pc:docChgLst>
  <pc:docChgLst>
    <pc:chgData name="Baishakhi Mitra" userId="S::baishakhimitra@usf.edu::40df91da-ada6-46f7-b709-ae14fd90176c" providerId="AD" clId="Web-{C85ABB4D-9438-4C9D-BA6A-DF8C5F4A901D}"/>
    <pc:docChg chg="addSld modSld">
      <pc:chgData name="Baishakhi Mitra" userId="S::baishakhimitra@usf.edu::40df91da-ada6-46f7-b709-ae14fd90176c" providerId="AD" clId="Web-{C85ABB4D-9438-4C9D-BA6A-DF8C5F4A901D}" dt="2022-04-05T16:42:48.737" v="318" actId="20577"/>
      <pc:docMkLst>
        <pc:docMk/>
      </pc:docMkLst>
      <pc:sldChg chg="modSp">
        <pc:chgData name="Baishakhi Mitra" userId="S::baishakhimitra@usf.edu::40df91da-ada6-46f7-b709-ae14fd90176c" providerId="AD" clId="Web-{C85ABB4D-9438-4C9D-BA6A-DF8C5F4A901D}" dt="2022-04-05T16:42:48.737" v="318" actId="20577"/>
        <pc:sldMkLst>
          <pc:docMk/>
          <pc:sldMk cId="1096645146" sldId="270"/>
        </pc:sldMkLst>
        <pc:spChg chg="mod">
          <ac:chgData name="Baishakhi Mitra" userId="S::baishakhimitra@usf.edu::40df91da-ada6-46f7-b709-ae14fd90176c" providerId="AD" clId="Web-{C85ABB4D-9438-4C9D-BA6A-DF8C5F4A901D}" dt="2022-04-05T16:41:59.876" v="315" actId="20577"/>
          <ac:spMkLst>
            <pc:docMk/>
            <pc:sldMk cId="1096645146" sldId="270"/>
            <ac:spMk id="4" creationId="{1F647EB1-197D-4A4E-20F4-2C1EA9CD964F}"/>
          </ac:spMkLst>
        </pc:spChg>
        <pc:spChg chg="mod">
          <ac:chgData name="Baishakhi Mitra" userId="S::baishakhimitra@usf.edu::40df91da-ada6-46f7-b709-ae14fd90176c" providerId="AD" clId="Web-{C85ABB4D-9438-4C9D-BA6A-DF8C5F4A901D}" dt="2022-04-05T16:42:28.846" v="317" actId="14100"/>
          <ac:spMkLst>
            <pc:docMk/>
            <pc:sldMk cId="1096645146" sldId="270"/>
            <ac:spMk id="5" creationId="{03DC02E3-1459-1D8D-2950-A7306DF94AAC}"/>
          </ac:spMkLst>
        </pc:spChg>
        <pc:spChg chg="mod">
          <ac:chgData name="Baishakhi Mitra" userId="S::baishakhimitra@usf.edu::40df91da-ada6-46f7-b709-ae14fd90176c" providerId="AD" clId="Web-{C85ABB4D-9438-4C9D-BA6A-DF8C5F4A901D}" dt="2022-04-05T16:42:48.737" v="318" actId="20577"/>
          <ac:spMkLst>
            <pc:docMk/>
            <pc:sldMk cId="1096645146" sldId="270"/>
            <ac:spMk id="6" creationId="{915876D6-3E74-5DD9-A2CB-E1F47EC58F21}"/>
          </ac:spMkLst>
        </pc:spChg>
      </pc:sldChg>
      <pc:sldChg chg="modSp">
        <pc:chgData name="Baishakhi Mitra" userId="S::baishakhimitra@usf.edu::40df91da-ada6-46f7-b709-ae14fd90176c" providerId="AD" clId="Web-{C85ABB4D-9438-4C9D-BA6A-DF8C5F4A901D}" dt="2022-04-05T16:30:42.765" v="17" actId="20577"/>
        <pc:sldMkLst>
          <pc:docMk/>
          <pc:sldMk cId="322778957" sldId="271"/>
        </pc:sldMkLst>
        <pc:spChg chg="mod">
          <ac:chgData name="Baishakhi Mitra" userId="S::baishakhimitra@usf.edu::40df91da-ada6-46f7-b709-ae14fd90176c" providerId="AD" clId="Web-{C85ABB4D-9438-4C9D-BA6A-DF8C5F4A901D}" dt="2022-04-05T16:30:42.765" v="17" actId="20577"/>
          <ac:spMkLst>
            <pc:docMk/>
            <pc:sldMk cId="322778957" sldId="271"/>
            <ac:spMk id="11" creationId="{61570E47-135A-1CB3-4D18-B0D90714AC98}"/>
          </ac:spMkLst>
        </pc:spChg>
      </pc:sldChg>
      <pc:sldChg chg="addSp delSp modSp new mod modClrScheme chgLayout">
        <pc:chgData name="Baishakhi Mitra" userId="S::baishakhimitra@usf.edu::40df91da-ada6-46f7-b709-ae14fd90176c" providerId="AD" clId="Web-{C85ABB4D-9438-4C9D-BA6A-DF8C5F4A901D}" dt="2022-04-05T16:38:59.325" v="310" actId="20577"/>
        <pc:sldMkLst>
          <pc:docMk/>
          <pc:sldMk cId="2126200786" sldId="276"/>
        </pc:sldMkLst>
        <pc:spChg chg="mod ord">
          <ac:chgData name="Baishakhi Mitra" userId="S::baishakhimitra@usf.edu::40df91da-ada6-46f7-b709-ae14fd90176c" providerId="AD" clId="Web-{C85ABB4D-9438-4C9D-BA6A-DF8C5F4A901D}" dt="2022-04-05T16:33:37.504" v="77"/>
          <ac:spMkLst>
            <pc:docMk/>
            <pc:sldMk cId="2126200786" sldId="276"/>
            <ac:spMk id="2" creationId="{92D36C8E-FB99-62CE-7CF0-62F87859BB18}"/>
          </ac:spMkLst>
        </pc:spChg>
        <pc:spChg chg="mod ord">
          <ac:chgData name="Baishakhi Mitra" userId="S::baishakhimitra@usf.edu::40df91da-ada6-46f7-b709-ae14fd90176c" providerId="AD" clId="Web-{C85ABB4D-9438-4C9D-BA6A-DF8C5F4A901D}" dt="2022-04-05T16:33:37.504" v="77"/>
          <ac:spMkLst>
            <pc:docMk/>
            <pc:sldMk cId="2126200786" sldId="276"/>
            <ac:spMk id="3" creationId="{12E2379B-D01F-75F6-43A4-3DF4C9C606EF}"/>
          </ac:spMkLst>
        </pc:spChg>
        <pc:spChg chg="mod ord">
          <ac:chgData name="Baishakhi Mitra" userId="S::baishakhimitra@usf.edu::40df91da-ada6-46f7-b709-ae14fd90176c" providerId="AD" clId="Web-{C85ABB4D-9438-4C9D-BA6A-DF8C5F4A901D}" dt="2022-04-05T16:34:12.770" v="85" actId="14100"/>
          <ac:spMkLst>
            <pc:docMk/>
            <pc:sldMk cId="2126200786" sldId="276"/>
            <ac:spMk id="4" creationId="{66ABEFD5-E9C5-6A3C-B54E-39A13EAD5553}"/>
          </ac:spMkLst>
        </pc:spChg>
        <pc:spChg chg="del">
          <ac:chgData name="Baishakhi Mitra" userId="S::baishakhimitra@usf.edu::40df91da-ada6-46f7-b709-ae14fd90176c" providerId="AD" clId="Web-{C85ABB4D-9438-4C9D-BA6A-DF8C5F4A901D}" dt="2022-04-05T16:33:37.504" v="77"/>
          <ac:spMkLst>
            <pc:docMk/>
            <pc:sldMk cId="2126200786" sldId="276"/>
            <ac:spMk id="5" creationId="{4106906B-3913-7D14-00A6-7F3EC642BD40}"/>
          </ac:spMkLst>
        </pc:spChg>
        <pc:spChg chg="del">
          <ac:chgData name="Baishakhi Mitra" userId="S::baishakhimitra@usf.edu::40df91da-ada6-46f7-b709-ae14fd90176c" providerId="AD" clId="Web-{C85ABB4D-9438-4C9D-BA6A-DF8C5F4A901D}" dt="2022-04-05T16:33:37.504" v="77"/>
          <ac:spMkLst>
            <pc:docMk/>
            <pc:sldMk cId="2126200786" sldId="276"/>
            <ac:spMk id="6" creationId="{89E88067-0E5E-13B8-2DB7-40F884FB9FBE}"/>
          </ac:spMkLst>
        </pc:spChg>
        <pc:spChg chg="add mod">
          <ac:chgData name="Baishakhi Mitra" userId="S::baishakhimitra@usf.edu::40df91da-ada6-46f7-b709-ae14fd90176c" providerId="AD" clId="Web-{C85ABB4D-9438-4C9D-BA6A-DF8C5F4A901D}" dt="2022-04-05T16:38:59.325" v="310" actId="20577"/>
          <ac:spMkLst>
            <pc:docMk/>
            <pc:sldMk cId="2126200786" sldId="276"/>
            <ac:spMk id="7" creationId="{CF26CE57-E637-F6A7-BD6D-9F717C002C87}"/>
          </ac:spMkLst>
        </pc:spChg>
      </pc:sldChg>
    </pc:docChg>
  </pc:docChgLst>
  <pc:docChgLst>
    <pc:chgData name="Baishakhi Mitra" userId="S::baishakhimitra@usf.edu::40df91da-ada6-46f7-b709-ae14fd90176c" providerId="AD" clId="Web-{790DC1CF-776A-4EFE-AEF9-2B3AFC982656}"/>
    <pc:docChg chg="addSld modSld">
      <pc:chgData name="Baishakhi Mitra" userId="S::baishakhimitra@usf.edu::40df91da-ada6-46f7-b709-ae14fd90176c" providerId="AD" clId="Web-{790DC1CF-776A-4EFE-AEF9-2B3AFC982656}" dt="2022-04-19T22:26:09.849" v="7" actId="20577"/>
      <pc:docMkLst>
        <pc:docMk/>
      </pc:docMkLst>
      <pc:sldChg chg="addSp delSp modSp new">
        <pc:chgData name="Baishakhi Mitra" userId="S::baishakhimitra@usf.edu::40df91da-ada6-46f7-b709-ae14fd90176c" providerId="AD" clId="Web-{790DC1CF-776A-4EFE-AEF9-2B3AFC982656}" dt="2022-04-19T22:26:09.849" v="7" actId="20577"/>
        <pc:sldMkLst>
          <pc:docMk/>
          <pc:sldMk cId="3767570719" sldId="293"/>
        </pc:sldMkLst>
        <pc:spChg chg="mod">
          <ac:chgData name="Baishakhi Mitra" userId="S::baishakhimitra@usf.edu::40df91da-ada6-46f7-b709-ae14fd90176c" providerId="AD" clId="Web-{790DC1CF-776A-4EFE-AEF9-2B3AFC982656}" dt="2022-04-19T22:26:09.849" v="7" actId="20577"/>
          <ac:spMkLst>
            <pc:docMk/>
            <pc:sldMk cId="3767570719" sldId="293"/>
            <ac:spMk id="5" creationId="{2E43B5F5-0721-DB1D-F2CF-B897BB3AE78C}"/>
          </ac:spMkLst>
        </pc:spChg>
        <pc:spChg chg="del">
          <ac:chgData name="Baishakhi Mitra" userId="S::baishakhimitra@usf.edu::40df91da-ada6-46f7-b709-ae14fd90176c" providerId="AD" clId="Web-{790DC1CF-776A-4EFE-AEF9-2B3AFC982656}" dt="2022-04-19T22:25:52.552" v="1"/>
          <ac:spMkLst>
            <pc:docMk/>
            <pc:sldMk cId="3767570719" sldId="293"/>
            <ac:spMk id="6" creationId="{3E6902F5-6677-7546-FF67-11808CA617AA}"/>
          </ac:spMkLst>
        </pc:spChg>
        <pc:picChg chg="add mod ord">
          <ac:chgData name="Baishakhi Mitra" userId="S::baishakhimitra@usf.edu::40df91da-ada6-46f7-b709-ae14fd90176c" providerId="AD" clId="Web-{790DC1CF-776A-4EFE-AEF9-2B3AFC982656}" dt="2022-04-19T22:26:01.365" v="2" actId="14100"/>
          <ac:picMkLst>
            <pc:docMk/>
            <pc:sldMk cId="3767570719" sldId="293"/>
            <ac:picMk id="7" creationId="{599EA75F-A9AE-1C68-4C83-EC0C1C205BB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4/19/2022</a:t>
            </a:fld>
            <a:endParaRPr lang="en-US"/>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4/19/2022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86/s12889-020-09475-x" TargetMode="External"/><Relationship Id="rId2" Type="http://schemas.openxmlformats.org/officeDocument/2006/relationships/hyperlink" Target="https://doi.org/10.1007/s11482-020-09851-0" TargetMode="External"/><Relationship Id="rId1" Type="http://schemas.openxmlformats.org/officeDocument/2006/relationships/slideLayout" Target="../slideLayouts/slideLayout17.xml"/><Relationship Id="rId4" Type="http://schemas.openxmlformats.org/officeDocument/2006/relationships/hyperlink" Target="https://www-jstor-org.ezproxy.lib.usf.edu/stable/pdf/26386160.pdf?refreqid=excelsior%3A079549e7a065c0d450786a64c476eea7&amp;ab_segments=&amp;origin="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ftp.cdc.gov/pub/Health_Statistics/NCHS/Dataset_Documentation/NHIS/2020/adult-summary.pdf"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recovercovid.org/" TargetMode="External"/><Relationship Id="rId2" Type="http://schemas.openxmlformats.org/officeDocument/2006/relationships/hyperlink" Target="https://jamanetwork.com/journals/jama/article-abstract/2773479" TargetMode="External"/><Relationship Id="rId1" Type="http://schemas.openxmlformats.org/officeDocument/2006/relationships/slideLayout" Target="../slideLayouts/slideLayout12.xml"/><Relationship Id="rId5" Type="http://schemas.openxmlformats.org/officeDocument/2006/relationships/hyperlink" Target="https://recovercovid.org/#insigh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link.springer.com/article/10.1007/s11482-020-09851-0" TargetMode="Externa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hyperlink" Target="https://usfedu-my.sharepoint.com/:x:/g/personal/csalerno1_usf_edu/EZ-RFWZLuMJKvGYFyEyCZ00BJz7I53k-m-KPR-wISWFBCA?e=fAfxb8"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IN" sz="3600" b="1"/>
              <a:t>Mental health</a:t>
            </a:r>
            <a:endParaRPr lang="ru-RU" sz="3600" b="1"/>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1" y="2574973"/>
            <a:ext cx="10117959" cy="854027"/>
          </a:xfrm>
        </p:spPr>
        <p:txBody>
          <a:bodyPr/>
          <a:lstStyle/>
          <a:p>
            <a:r>
              <a:rPr lang="en-IN" sz="2400"/>
              <a:t>Analysing direct and indirect causes along with PASC through a proactive model </a:t>
            </a:r>
            <a:endParaRPr lang="ru-RU" sz="240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50856" y="4055855"/>
            <a:ext cx="10090287" cy="2311078"/>
          </a:xfrm>
        </p:spPr>
        <p:txBody>
          <a:bodyPr vert="horz" lIns="91440" tIns="45720" rIns="91440" bIns="45720" rtlCol="0" anchor="t">
            <a:noAutofit/>
          </a:bodyPr>
          <a:lstStyle/>
          <a:p>
            <a:r>
              <a:rPr lang="en-IN" sz="2400"/>
              <a:t>Authors</a:t>
            </a:r>
          </a:p>
          <a:p>
            <a:r>
              <a:rPr lang="en-IN" sz="2400"/>
              <a:t>Surabhi Summi</a:t>
            </a:r>
          </a:p>
          <a:p>
            <a:r>
              <a:rPr lang="en-IN" sz="2400"/>
              <a:t>Caitlin Salerno</a:t>
            </a:r>
          </a:p>
          <a:p>
            <a:r>
              <a:rPr lang="en-IN" sz="2400"/>
              <a:t>Baishakhi Mitra</a:t>
            </a:r>
          </a:p>
          <a:p>
            <a:r>
              <a:rPr lang="en-IN" sz="2400"/>
              <a:t>Nimesh Gala</a:t>
            </a:r>
          </a:p>
          <a:p>
            <a:endParaRPr lang="en-IN" sz="2400"/>
          </a:p>
          <a:p>
            <a:endParaRPr lang="en-IN" sz="2400"/>
          </a:p>
          <a:p>
            <a:endParaRPr lang="ru-RU" sz="2400"/>
          </a:p>
        </p:txBody>
      </p:sp>
      <p:sp>
        <p:nvSpPr>
          <p:cNvPr id="7" name="Text Placeholder 6">
            <a:extLst>
              <a:ext uri="{FF2B5EF4-FFF2-40B4-BE49-F238E27FC236}">
                <a16:creationId xmlns:a16="http://schemas.microsoft.com/office/drawing/2014/main" id="{2060424A-1AD3-45A4-ACD7-F2CF93C528C1}"/>
              </a:ext>
            </a:extLst>
          </p:cNvPr>
          <p:cNvSpPr>
            <a:spLocks noGrp="1"/>
          </p:cNvSpPr>
          <p:nvPr>
            <p:ph type="body" sz="quarter" idx="21"/>
          </p:nvPr>
        </p:nvSpPr>
        <p:spPr>
          <a:xfrm>
            <a:off x="3912235" y="1845733"/>
            <a:ext cx="4367531" cy="541867"/>
          </a:xfrm>
        </p:spPr>
        <p:txBody>
          <a:bodyPr/>
          <a:lstStyle/>
          <a:p>
            <a:r>
              <a:rPr lang="en-IN" sz="3600">
                <a:solidFill>
                  <a:schemeClr val="bg2"/>
                </a:solidFill>
              </a:rPr>
              <a:t>Depression &amp; Anxiety</a:t>
            </a:r>
            <a:endParaRPr lang="en-US" sz="3600">
              <a:solidFill>
                <a:schemeClr val="bg2"/>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174265-1933-4002-886A-DFE32BB32B13}"/>
              </a:ext>
            </a:extLst>
          </p:cNvPr>
          <p:cNvSpPr>
            <a:spLocks noGrp="1"/>
          </p:cNvSpPr>
          <p:nvPr>
            <p:ph type="sldNum" sz="quarter" idx="10"/>
          </p:nvPr>
        </p:nvSpPr>
        <p:spPr/>
        <p:txBody>
          <a:bodyPr/>
          <a:lstStyle/>
          <a:p>
            <a:fld id="{D495E168-DA5E-4888-8D8A-92B118324C14}" type="slidenum">
              <a:rPr lang="en-US" noProof="0" smtClean="0"/>
              <a:pPr/>
              <a:t>10</a:t>
            </a:fld>
            <a:endParaRPr lang="en-US" noProof="0"/>
          </a:p>
        </p:txBody>
      </p:sp>
      <p:sp>
        <p:nvSpPr>
          <p:cNvPr id="3" name="Footer Placeholder 2">
            <a:extLst>
              <a:ext uri="{FF2B5EF4-FFF2-40B4-BE49-F238E27FC236}">
                <a16:creationId xmlns:a16="http://schemas.microsoft.com/office/drawing/2014/main" id="{BFA3DA4E-7F33-477B-805E-E0A7B68C9AA5}"/>
              </a:ext>
            </a:extLst>
          </p:cNvPr>
          <p:cNvSpPr>
            <a:spLocks noGrp="1"/>
          </p:cNvSpPr>
          <p:nvPr>
            <p:ph type="ftr" sz="quarter" idx="12"/>
          </p:nvPr>
        </p:nvSpPr>
        <p:spPr/>
        <p:txBody>
          <a:bodyPr/>
          <a:lstStyle/>
          <a:p>
            <a:r>
              <a:rPr lang="en-US" noProof="0"/>
              <a:t>ADD A FOOTER</a:t>
            </a:r>
          </a:p>
        </p:txBody>
      </p:sp>
      <p:sp>
        <p:nvSpPr>
          <p:cNvPr id="5" name="Title 4">
            <a:extLst>
              <a:ext uri="{FF2B5EF4-FFF2-40B4-BE49-F238E27FC236}">
                <a16:creationId xmlns:a16="http://schemas.microsoft.com/office/drawing/2014/main" id="{C8A74B0F-51AB-4E55-90DD-8C1E3E2BF946}"/>
              </a:ext>
            </a:extLst>
          </p:cNvPr>
          <p:cNvSpPr>
            <a:spLocks noGrp="1"/>
          </p:cNvSpPr>
          <p:nvPr>
            <p:ph type="title"/>
          </p:nvPr>
        </p:nvSpPr>
        <p:spPr>
          <a:xfrm>
            <a:off x="838200" y="365125"/>
            <a:ext cx="10515600" cy="581173"/>
          </a:xfrm>
        </p:spPr>
        <p:txBody>
          <a:bodyPr>
            <a:normAutofit fontScale="90000"/>
          </a:bodyPr>
          <a:lstStyle/>
          <a:p>
            <a:r>
              <a:rPr lang="en-US"/>
              <a:t>Predictor Table for Baseline Models (</a:t>
            </a:r>
            <a:r>
              <a:rPr lang="en-US" err="1"/>
              <a:t>cont</a:t>
            </a:r>
            <a:r>
              <a:rPr lang="en-US"/>
              <a:t>)</a:t>
            </a:r>
          </a:p>
        </p:txBody>
      </p:sp>
      <p:graphicFrame>
        <p:nvGraphicFramePr>
          <p:cNvPr id="8" name="Content Placeholder 7">
            <a:extLst>
              <a:ext uri="{FF2B5EF4-FFF2-40B4-BE49-F238E27FC236}">
                <a16:creationId xmlns:a16="http://schemas.microsoft.com/office/drawing/2014/main" id="{AA8A975F-E6AA-48B4-9ADA-C90488E33FDB}"/>
              </a:ext>
            </a:extLst>
          </p:cNvPr>
          <p:cNvGraphicFramePr>
            <a:graphicFrameLocks noGrp="1"/>
          </p:cNvGraphicFramePr>
          <p:nvPr>
            <p:ph idx="1"/>
            <p:extLst>
              <p:ext uri="{D42A27DB-BD31-4B8C-83A1-F6EECF244321}">
                <p14:modId xmlns:p14="http://schemas.microsoft.com/office/powerpoint/2010/main" val="1010944328"/>
              </p:ext>
            </p:extLst>
          </p:nvPr>
        </p:nvGraphicFramePr>
        <p:xfrm>
          <a:off x="233917" y="1031358"/>
          <a:ext cx="11600119" cy="5611442"/>
        </p:xfrm>
        <a:graphic>
          <a:graphicData uri="http://schemas.openxmlformats.org/drawingml/2006/table">
            <a:tbl>
              <a:tblPr firstCol="1" bandRow="1">
                <a:tableStyleId>{775DCB02-9BB8-47FD-8907-85C794F793BA}</a:tableStyleId>
              </a:tblPr>
              <a:tblGrid>
                <a:gridCol w="3137737">
                  <a:extLst>
                    <a:ext uri="{9D8B030D-6E8A-4147-A177-3AD203B41FA5}">
                      <a16:colId xmlns:a16="http://schemas.microsoft.com/office/drawing/2014/main" val="528855957"/>
                    </a:ext>
                  </a:extLst>
                </a:gridCol>
                <a:gridCol w="1806576">
                  <a:extLst>
                    <a:ext uri="{9D8B030D-6E8A-4147-A177-3AD203B41FA5}">
                      <a16:colId xmlns:a16="http://schemas.microsoft.com/office/drawing/2014/main" val="3242993798"/>
                    </a:ext>
                  </a:extLst>
                </a:gridCol>
                <a:gridCol w="6655806">
                  <a:extLst>
                    <a:ext uri="{9D8B030D-6E8A-4147-A177-3AD203B41FA5}">
                      <a16:colId xmlns:a16="http://schemas.microsoft.com/office/drawing/2014/main" val="2403268719"/>
                    </a:ext>
                  </a:extLst>
                </a:gridCol>
              </a:tblGrid>
              <a:tr h="505113">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Diffrem</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remembering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3112538"/>
                  </a:ext>
                </a:extLst>
              </a:tr>
              <a:tr h="505113">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diffselfcare</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doing self care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5326929"/>
                  </a:ext>
                </a:extLst>
              </a:tr>
              <a:tr h="505113">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diffsocial</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socializing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8198436"/>
                  </a:ext>
                </a:extLst>
              </a:tr>
              <a:tr h="764132">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healthcareprov</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Those providing health care can be severely affected by trauma from seeing sickness, injury and death, and can have higher levels of depression and anxiety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343974"/>
                  </a:ext>
                </a:extLst>
              </a:tr>
              <a:tr h="764132">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mentaltherapy</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Those seeking mental health therapy might feel higher levels of anxiety and depression, but seeking out these levels might be a treatment that helps decrease these symptoms.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871254"/>
                  </a:ext>
                </a:extLst>
              </a:tr>
              <a:tr h="505113">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Sexualorientation</a:t>
                      </a:r>
                      <a:endParaRPr lang="en-US"/>
                    </a:p>
                  </a:txBody>
                  <a:tcPr marL="68580" marR="68580" marT="0" marB="0"/>
                </a:tc>
                <a:tc>
                  <a:txBody>
                    <a:bodyPr/>
                    <a:lstStyle/>
                    <a:p>
                      <a:pPr marL="0" marR="0" algn="ctr">
                        <a:lnSpc>
                          <a:spcPct val="107000"/>
                        </a:lnSpc>
                        <a:spcBef>
                          <a:spcPts val="0"/>
                        </a:spcBef>
                        <a:spcAft>
                          <a:spcPts val="0"/>
                        </a:spcAft>
                      </a:pPr>
                      <a:r>
                        <a:rPr lang="en-US" sz="1600">
                          <a:effectLst/>
                        </a:rPr>
                        <a:t>+ for certain ones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Certain sexual orientations are not widely accepted in the community, increasing depression and anxiety levels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3821033"/>
                  </a:ext>
                </a:extLst>
              </a:tr>
              <a:tr h="764132">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maritalstatus</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Those who are in abusive relationships may feel depressed or anxious, but those who feel lonely may also be depressed or anxious.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0274870"/>
                  </a:ext>
                </a:extLst>
              </a:tr>
              <a:tr h="505113">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Parentalstatus</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 for having children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Having children can be stressful and there is also post-partum depression as well.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9714122"/>
                  </a:ext>
                </a:extLst>
              </a:tr>
              <a:tr h="764132">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military</a:t>
                      </a:r>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Ever being in active duty can cause those to have anxiety and depression from the stress of the military and the trauma of battle.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9275012"/>
                  </a:ext>
                </a:extLst>
              </a:tr>
            </a:tbl>
          </a:graphicData>
        </a:graphic>
      </p:graphicFrame>
    </p:spTree>
    <p:extLst>
      <p:ext uri="{BB962C8B-B14F-4D97-AF65-F5344CB8AC3E}">
        <p14:creationId xmlns:p14="http://schemas.microsoft.com/office/powerpoint/2010/main" val="206804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174265-1933-4002-886A-DFE32BB32B13}"/>
              </a:ext>
            </a:extLst>
          </p:cNvPr>
          <p:cNvSpPr>
            <a:spLocks noGrp="1"/>
          </p:cNvSpPr>
          <p:nvPr>
            <p:ph type="sldNum" sz="quarter" idx="10"/>
          </p:nvPr>
        </p:nvSpPr>
        <p:spPr/>
        <p:txBody>
          <a:bodyPr/>
          <a:lstStyle/>
          <a:p>
            <a:fld id="{D495E168-DA5E-4888-8D8A-92B118324C14}" type="slidenum">
              <a:rPr lang="en-US" noProof="0" smtClean="0"/>
              <a:pPr/>
              <a:t>11</a:t>
            </a:fld>
            <a:endParaRPr lang="en-US" noProof="0"/>
          </a:p>
        </p:txBody>
      </p:sp>
      <p:sp>
        <p:nvSpPr>
          <p:cNvPr id="5" name="Title 4">
            <a:extLst>
              <a:ext uri="{FF2B5EF4-FFF2-40B4-BE49-F238E27FC236}">
                <a16:creationId xmlns:a16="http://schemas.microsoft.com/office/drawing/2014/main" id="{C8A74B0F-51AB-4E55-90DD-8C1E3E2BF946}"/>
              </a:ext>
            </a:extLst>
          </p:cNvPr>
          <p:cNvSpPr>
            <a:spLocks noGrp="1"/>
          </p:cNvSpPr>
          <p:nvPr>
            <p:ph type="title"/>
          </p:nvPr>
        </p:nvSpPr>
        <p:spPr>
          <a:xfrm>
            <a:off x="838200" y="365125"/>
            <a:ext cx="10515600" cy="581173"/>
          </a:xfrm>
        </p:spPr>
        <p:txBody>
          <a:bodyPr>
            <a:normAutofit fontScale="90000"/>
          </a:bodyPr>
          <a:lstStyle/>
          <a:p>
            <a:r>
              <a:rPr lang="en-US"/>
              <a:t>Predictor Table for Baseline Models (</a:t>
            </a:r>
            <a:r>
              <a:rPr lang="en-US" err="1"/>
              <a:t>cont</a:t>
            </a:r>
            <a:r>
              <a:rPr lang="en-US"/>
              <a:t>)</a:t>
            </a:r>
          </a:p>
        </p:txBody>
      </p:sp>
      <p:graphicFrame>
        <p:nvGraphicFramePr>
          <p:cNvPr id="7" name="Content Placeholder 6">
            <a:extLst>
              <a:ext uri="{FF2B5EF4-FFF2-40B4-BE49-F238E27FC236}">
                <a16:creationId xmlns:a16="http://schemas.microsoft.com/office/drawing/2014/main" id="{32820865-F9CD-49C7-80D4-D4762BAC2A1E}"/>
              </a:ext>
            </a:extLst>
          </p:cNvPr>
          <p:cNvGraphicFramePr>
            <a:graphicFrameLocks noGrp="1"/>
          </p:cNvGraphicFramePr>
          <p:nvPr>
            <p:ph idx="1"/>
            <p:extLst>
              <p:ext uri="{D42A27DB-BD31-4B8C-83A1-F6EECF244321}">
                <p14:modId xmlns:p14="http://schemas.microsoft.com/office/powerpoint/2010/main" val="3715895657"/>
              </p:ext>
            </p:extLst>
          </p:nvPr>
        </p:nvGraphicFramePr>
        <p:xfrm>
          <a:off x="340242" y="1286540"/>
          <a:ext cx="11461898" cy="3860832"/>
        </p:xfrm>
        <a:graphic>
          <a:graphicData uri="http://schemas.openxmlformats.org/drawingml/2006/table">
            <a:tbl>
              <a:tblPr firstCol="1" bandRow="1">
                <a:tableStyleId>{775DCB02-9BB8-47FD-8907-85C794F793BA}</a:tableStyleId>
              </a:tblPr>
              <a:tblGrid>
                <a:gridCol w="3100349">
                  <a:extLst>
                    <a:ext uri="{9D8B030D-6E8A-4147-A177-3AD203B41FA5}">
                      <a16:colId xmlns:a16="http://schemas.microsoft.com/office/drawing/2014/main" val="1892708125"/>
                    </a:ext>
                  </a:extLst>
                </a:gridCol>
                <a:gridCol w="1785050">
                  <a:extLst>
                    <a:ext uri="{9D8B030D-6E8A-4147-A177-3AD203B41FA5}">
                      <a16:colId xmlns:a16="http://schemas.microsoft.com/office/drawing/2014/main" val="2217204939"/>
                    </a:ext>
                  </a:extLst>
                </a:gridCol>
                <a:gridCol w="6576499">
                  <a:extLst>
                    <a:ext uri="{9D8B030D-6E8A-4147-A177-3AD203B41FA5}">
                      <a16:colId xmlns:a16="http://schemas.microsoft.com/office/drawing/2014/main" val="17146923"/>
                    </a:ext>
                  </a:extLst>
                </a:gridCol>
              </a:tblGrid>
              <a:tr h="96520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school</a:t>
                      </a:r>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Those in school as adults are under stress as they have to deal with student debt, working, etc. This will lead to increased anxiety and depression levels.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4397845"/>
                  </a:ext>
                </a:extLst>
              </a:tr>
              <a:tr h="96520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work35</a:t>
                      </a:r>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Those who work full time or more may be under more stress due to higher responsibilities and less free time, increasing depression and anxiety levels.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6458366"/>
                  </a:ext>
                </a:extLst>
              </a:tr>
              <a:tr h="96520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familyincome</a:t>
                      </a:r>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Higher family income indicates that those who need treatment for mental health can get it. There are also less financial stressors.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367422"/>
                  </a:ext>
                </a:extLst>
              </a:tr>
              <a:tr h="96520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house</a:t>
                      </a:r>
                    </a:p>
                  </a:txBody>
                  <a:tcPr marL="68580" marR="68580" marT="0" marB="0"/>
                </a:tc>
                <a:tc>
                  <a:txBody>
                    <a:bodyPr/>
                    <a:lstStyle/>
                    <a:p>
                      <a:pPr marL="0" marR="0" algn="ctr">
                        <a:lnSpc>
                          <a:spcPct val="107000"/>
                        </a:lnSpc>
                        <a:spcBef>
                          <a:spcPts val="0"/>
                        </a:spcBef>
                        <a:spcAft>
                          <a:spcPts val="0"/>
                        </a:spcAft>
                      </a:pPr>
                      <a:r>
                        <a:rPr lang="en-US" sz="1600">
                          <a:effectLst/>
                        </a:rPr>
                        <a:t>+ for own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Renting indicates that a person has either not been able to settle down for long periods or cannot afford to own a house, which is higher stress and indicates more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814360"/>
                  </a:ext>
                </a:extLst>
              </a:tr>
            </a:tbl>
          </a:graphicData>
        </a:graphic>
      </p:graphicFrame>
    </p:spTree>
    <p:extLst>
      <p:ext uri="{BB962C8B-B14F-4D97-AF65-F5344CB8AC3E}">
        <p14:creationId xmlns:p14="http://schemas.microsoft.com/office/powerpoint/2010/main" val="419506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EB2E0A-B715-4BF6-9695-FEA95910E87C}"/>
              </a:ext>
            </a:extLst>
          </p:cNvPr>
          <p:cNvSpPr>
            <a:spLocks noGrp="1"/>
          </p:cNvSpPr>
          <p:nvPr>
            <p:ph type="sldNum" sz="quarter" idx="10"/>
          </p:nvPr>
        </p:nvSpPr>
        <p:spPr/>
        <p:txBody>
          <a:bodyPr/>
          <a:lstStyle/>
          <a:p>
            <a:fld id="{D495E168-DA5E-4888-8D8A-92B118324C14}" type="slidenum">
              <a:rPr lang="en-US" noProof="0" smtClean="0"/>
              <a:pPr/>
              <a:t>12</a:t>
            </a:fld>
            <a:endParaRPr lang="en-US" noProof="0"/>
          </a:p>
        </p:txBody>
      </p:sp>
      <p:sp>
        <p:nvSpPr>
          <p:cNvPr id="3" name="Footer Placeholder 2">
            <a:extLst>
              <a:ext uri="{FF2B5EF4-FFF2-40B4-BE49-F238E27FC236}">
                <a16:creationId xmlns:a16="http://schemas.microsoft.com/office/drawing/2014/main" id="{31A241B3-8AE2-4FB6-AB27-832CDE085F49}"/>
              </a:ext>
            </a:extLst>
          </p:cNvPr>
          <p:cNvSpPr>
            <a:spLocks noGrp="1"/>
          </p:cNvSpPr>
          <p:nvPr>
            <p:ph type="ftr" sz="quarter" idx="12"/>
          </p:nvPr>
        </p:nvSpPr>
        <p:spPr/>
        <p:txBody>
          <a:bodyPr/>
          <a:lstStyle/>
          <a:p>
            <a:r>
              <a:rPr lang="en-US" noProof="0"/>
              <a:t>ADD A FOOTER</a:t>
            </a:r>
          </a:p>
        </p:txBody>
      </p:sp>
      <p:sp>
        <p:nvSpPr>
          <p:cNvPr id="5" name="Title 4">
            <a:extLst>
              <a:ext uri="{FF2B5EF4-FFF2-40B4-BE49-F238E27FC236}">
                <a16:creationId xmlns:a16="http://schemas.microsoft.com/office/drawing/2014/main" id="{13C3090D-5191-46D0-9B70-B52C4C341185}"/>
              </a:ext>
            </a:extLst>
          </p:cNvPr>
          <p:cNvSpPr>
            <a:spLocks noGrp="1"/>
          </p:cNvSpPr>
          <p:nvPr>
            <p:ph type="title"/>
          </p:nvPr>
        </p:nvSpPr>
        <p:spPr>
          <a:xfrm>
            <a:off x="838200" y="1496834"/>
            <a:ext cx="4357688" cy="1325563"/>
          </a:xfrm>
        </p:spPr>
        <p:txBody>
          <a:bodyPr>
            <a:normAutofit fontScale="90000"/>
          </a:bodyPr>
          <a:lstStyle/>
          <a:p>
            <a:r>
              <a:rPr lang="en-US"/>
              <a:t>Anxiety level vs. Depression Level bar chart</a:t>
            </a:r>
          </a:p>
        </p:txBody>
      </p:sp>
      <p:sp>
        <p:nvSpPr>
          <p:cNvPr id="6" name="Chart Placeholder 5">
            <a:extLst>
              <a:ext uri="{FF2B5EF4-FFF2-40B4-BE49-F238E27FC236}">
                <a16:creationId xmlns:a16="http://schemas.microsoft.com/office/drawing/2014/main" id="{575B650D-F0F2-471E-B836-64575586BDD7}"/>
              </a:ext>
            </a:extLst>
          </p:cNvPr>
          <p:cNvSpPr>
            <a:spLocks noGrp="1"/>
          </p:cNvSpPr>
          <p:nvPr>
            <p:ph type="chart" sz="quarter" idx="32"/>
          </p:nvPr>
        </p:nvSpPr>
        <p:spPr/>
      </p:sp>
      <p:pic>
        <p:nvPicPr>
          <p:cNvPr id="8" name="Picture 7" descr="Chart, bar chart&#10;&#10;Description automatically generated">
            <a:extLst>
              <a:ext uri="{FF2B5EF4-FFF2-40B4-BE49-F238E27FC236}">
                <a16:creationId xmlns:a16="http://schemas.microsoft.com/office/drawing/2014/main" id="{C1E8180B-12DB-4B77-9150-B17471D715C1}"/>
              </a:ext>
            </a:extLst>
          </p:cNvPr>
          <p:cNvPicPr>
            <a:picLocks noChangeAspect="1"/>
          </p:cNvPicPr>
          <p:nvPr/>
        </p:nvPicPr>
        <p:blipFill>
          <a:blip r:embed="rId2"/>
          <a:stretch>
            <a:fillRect/>
          </a:stretch>
        </p:blipFill>
        <p:spPr>
          <a:xfrm>
            <a:off x="6096000" y="766525"/>
            <a:ext cx="5438877" cy="5185428"/>
          </a:xfrm>
          <a:prstGeom prst="rect">
            <a:avLst/>
          </a:prstGeom>
        </p:spPr>
      </p:pic>
      <p:sp>
        <p:nvSpPr>
          <p:cNvPr id="4" name="TextBox 3">
            <a:extLst>
              <a:ext uri="{FF2B5EF4-FFF2-40B4-BE49-F238E27FC236}">
                <a16:creationId xmlns:a16="http://schemas.microsoft.com/office/drawing/2014/main" id="{5919AE7A-ED45-3A38-85C0-D86B0AFD5D36}"/>
              </a:ext>
            </a:extLst>
          </p:cNvPr>
          <p:cNvSpPr txBox="1"/>
          <p:nvPr/>
        </p:nvSpPr>
        <p:spPr>
          <a:xfrm>
            <a:off x="765717" y="3572107"/>
            <a:ext cx="45645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From our current data, we can 53% correlation between anxiety and depression. Our research paper that we read suggested that correlation could be as high as 83%.</a:t>
            </a:r>
            <a:endParaRPr lang="en-US">
              <a:solidFill>
                <a:schemeClr val="bg1"/>
              </a:solidFill>
            </a:endParaRPr>
          </a:p>
        </p:txBody>
      </p:sp>
    </p:spTree>
    <p:extLst>
      <p:ext uri="{BB962C8B-B14F-4D97-AF65-F5344CB8AC3E}">
        <p14:creationId xmlns:p14="http://schemas.microsoft.com/office/powerpoint/2010/main" val="67512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A9677E-756E-64FB-F635-E29723E6CF8F}"/>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13</a:t>
            </a:fld>
            <a:endParaRPr lang="en-US" noProof="0"/>
          </a:p>
        </p:txBody>
      </p:sp>
      <p:sp>
        <p:nvSpPr>
          <p:cNvPr id="3" name="Footer Placeholder 2">
            <a:extLst>
              <a:ext uri="{FF2B5EF4-FFF2-40B4-BE49-F238E27FC236}">
                <a16:creationId xmlns:a16="http://schemas.microsoft.com/office/drawing/2014/main" id="{8475CEDA-91EB-CC30-EFFB-61DE895A05E6}"/>
              </a:ext>
            </a:extLst>
          </p:cNvPr>
          <p:cNvSpPr>
            <a:spLocks noGrp="1"/>
          </p:cNvSpPr>
          <p:nvPr>
            <p:ph type="ftr" sz="quarter" idx="12"/>
          </p:nvPr>
        </p:nvSpPr>
        <p:spPr>
          <a:xfrm>
            <a:off x="838200" y="6118484"/>
            <a:ext cx="3398763" cy="365125"/>
          </a:xfrm>
        </p:spPr>
        <p:txBody>
          <a:bodyPr anchor="ctr">
            <a:normAutofit/>
          </a:bodyPr>
          <a:lstStyle/>
          <a:p>
            <a:pPr>
              <a:spcAft>
                <a:spcPts val="600"/>
              </a:spcAft>
            </a:pPr>
            <a:r>
              <a:rPr lang="en-US" noProof="0"/>
              <a:t>ADD A FOOTER</a:t>
            </a:r>
          </a:p>
        </p:txBody>
      </p:sp>
      <p:pic>
        <p:nvPicPr>
          <p:cNvPr id="7" name="Picture 7">
            <a:extLst>
              <a:ext uri="{FF2B5EF4-FFF2-40B4-BE49-F238E27FC236}">
                <a16:creationId xmlns:a16="http://schemas.microsoft.com/office/drawing/2014/main" id="{599EA75F-A9AE-1C68-4C83-EC0C1C205BB2}"/>
              </a:ext>
            </a:extLst>
          </p:cNvPr>
          <p:cNvPicPr>
            <a:picLocks noGrp="1" noChangeAspect="1"/>
          </p:cNvPicPr>
          <p:nvPr>
            <p:ph idx="1"/>
          </p:nvPr>
        </p:nvPicPr>
        <p:blipFill>
          <a:blip r:embed="rId2"/>
          <a:stretch>
            <a:fillRect/>
          </a:stretch>
        </p:blipFill>
        <p:spPr>
          <a:xfrm>
            <a:off x="2572649" y="1825625"/>
            <a:ext cx="7046701" cy="4351338"/>
          </a:xfrm>
          <a:noFill/>
        </p:spPr>
      </p:pic>
      <p:sp>
        <p:nvSpPr>
          <p:cNvPr id="12" name="Title 4">
            <a:extLst>
              <a:ext uri="{FF2B5EF4-FFF2-40B4-BE49-F238E27FC236}">
                <a16:creationId xmlns:a16="http://schemas.microsoft.com/office/drawing/2014/main" id="{2641EDC2-35C8-57D0-3D29-8EAAF79EB49B}"/>
              </a:ext>
            </a:extLst>
          </p:cNvPr>
          <p:cNvSpPr>
            <a:spLocks noGrp="1"/>
          </p:cNvSpPr>
          <p:nvPr>
            <p:ph type="title"/>
          </p:nvPr>
        </p:nvSpPr>
        <p:spPr>
          <a:xfrm>
            <a:off x="838200" y="365125"/>
            <a:ext cx="10515600" cy="937375"/>
          </a:xfrm>
        </p:spPr>
        <p:txBody>
          <a:bodyPr/>
          <a:lstStyle/>
          <a:p>
            <a:r>
              <a:rPr lang="en-US" dirty="0"/>
              <a:t>Sleep hours per day vs anxiety level</a:t>
            </a:r>
          </a:p>
        </p:txBody>
      </p:sp>
    </p:spTree>
    <p:extLst>
      <p:ext uri="{BB962C8B-B14F-4D97-AF65-F5344CB8AC3E}">
        <p14:creationId xmlns:p14="http://schemas.microsoft.com/office/powerpoint/2010/main" val="376757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D52708-2D6B-5707-BB07-69D88022E793}"/>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14</a:t>
            </a:fld>
            <a:endParaRPr lang="en-US" noProof="0"/>
          </a:p>
        </p:txBody>
      </p:sp>
      <p:sp>
        <p:nvSpPr>
          <p:cNvPr id="3" name="Footer Placeholder 2">
            <a:extLst>
              <a:ext uri="{FF2B5EF4-FFF2-40B4-BE49-F238E27FC236}">
                <a16:creationId xmlns:a16="http://schemas.microsoft.com/office/drawing/2014/main" id="{EA2B7459-D42C-5B71-E2A8-8238B87CE3F5}"/>
              </a:ext>
            </a:extLst>
          </p:cNvPr>
          <p:cNvSpPr>
            <a:spLocks noGrp="1"/>
          </p:cNvSpPr>
          <p:nvPr>
            <p:ph type="ftr" sz="quarter" idx="12"/>
          </p:nvPr>
        </p:nvSpPr>
        <p:spPr>
          <a:xfrm>
            <a:off x="838200" y="6118484"/>
            <a:ext cx="3398763" cy="365125"/>
          </a:xfrm>
        </p:spPr>
        <p:txBody>
          <a:bodyPr anchor="ctr">
            <a:normAutofit/>
          </a:bodyPr>
          <a:lstStyle/>
          <a:p>
            <a:pPr>
              <a:spcAft>
                <a:spcPts val="600"/>
              </a:spcAft>
            </a:pPr>
            <a:r>
              <a:rPr lang="en-US" noProof="0"/>
              <a:t>ADD A FOOTER</a:t>
            </a:r>
          </a:p>
        </p:txBody>
      </p:sp>
      <p:pic>
        <p:nvPicPr>
          <p:cNvPr id="7" name="Picture 7" descr="Chart, bar chart&#10;&#10;Description automatically generated">
            <a:extLst>
              <a:ext uri="{FF2B5EF4-FFF2-40B4-BE49-F238E27FC236}">
                <a16:creationId xmlns:a16="http://schemas.microsoft.com/office/drawing/2014/main" id="{4A70D3DC-B202-7B28-8294-6D416783E206}"/>
              </a:ext>
            </a:extLst>
          </p:cNvPr>
          <p:cNvPicPr>
            <a:picLocks noGrp="1" noChangeAspect="1"/>
          </p:cNvPicPr>
          <p:nvPr>
            <p:ph idx="1"/>
          </p:nvPr>
        </p:nvPicPr>
        <p:blipFill>
          <a:blip r:embed="rId2"/>
          <a:stretch>
            <a:fillRect/>
          </a:stretch>
        </p:blipFill>
        <p:spPr>
          <a:xfrm>
            <a:off x="2572649" y="1825625"/>
            <a:ext cx="7046701" cy="4351338"/>
          </a:xfrm>
          <a:noFill/>
        </p:spPr>
      </p:pic>
      <p:sp>
        <p:nvSpPr>
          <p:cNvPr id="12" name="Title 4">
            <a:extLst>
              <a:ext uri="{FF2B5EF4-FFF2-40B4-BE49-F238E27FC236}">
                <a16:creationId xmlns:a16="http://schemas.microsoft.com/office/drawing/2014/main" id="{9E155E3F-330E-B975-451D-0318E3C27192}"/>
              </a:ext>
            </a:extLst>
          </p:cNvPr>
          <p:cNvSpPr>
            <a:spLocks noGrp="1"/>
          </p:cNvSpPr>
          <p:nvPr>
            <p:ph type="title"/>
          </p:nvPr>
        </p:nvSpPr>
        <p:spPr>
          <a:xfrm>
            <a:off x="838200" y="365125"/>
            <a:ext cx="10515600" cy="1325563"/>
          </a:xfrm>
        </p:spPr>
        <p:txBody>
          <a:bodyPr>
            <a:normAutofit/>
          </a:bodyPr>
          <a:lstStyle/>
          <a:p>
            <a:r>
              <a:rPr lang="en-US" sz="3600" dirty="0"/>
              <a:t>Smocking vs anxiety level</a:t>
            </a:r>
          </a:p>
        </p:txBody>
      </p:sp>
    </p:spTree>
    <p:extLst>
      <p:ext uri="{BB962C8B-B14F-4D97-AF65-F5344CB8AC3E}">
        <p14:creationId xmlns:p14="http://schemas.microsoft.com/office/powerpoint/2010/main" val="3307733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1C50A6-2DFE-FD38-CA7F-79CFC5D1DD00}"/>
              </a:ext>
            </a:extLst>
          </p:cNvPr>
          <p:cNvSpPr>
            <a:spLocks noGrp="1"/>
          </p:cNvSpPr>
          <p:nvPr>
            <p:ph type="sldNum" sz="quarter" idx="10"/>
          </p:nvPr>
        </p:nvSpPr>
        <p:spPr/>
        <p:txBody>
          <a:bodyPr/>
          <a:lstStyle/>
          <a:p>
            <a:fld id="{D495E168-DA5E-4888-8D8A-92B118324C14}" type="slidenum">
              <a:rPr lang="en-US" noProof="0" smtClean="0"/>
              <a:pPr/>
              <a:t>15</a:t>
            </a:fld>
            <a:endParaRPr lang="en-US" noProof="0"/>
          </a:p>
        </p:txBody>
      </p:sp>
      <p:sp>
        <p:nvSpPr>
          <p:cNvPr id="3" name="Footer Placeholder 2">
            <a:extLst>
              <a:ext uri="{FF2B5EF4-FFF2-40B4-BE49-F238E27FC236}">
                <a16:creationId xmlns:a16="http://schemas.microsoft.com/office/drawing/2014/main" id="{0740379B-DE7E-C027-208C-1732501ACD94}"/>
              </a:ext>
            </a:extLst>
          </p:cNvPr>
          <p:cNvSpPr>
            <a:spLocks noGrp="1"/>
          </p:cNvSpPr>
          <p:nvPr>
            <p:ph type="ftr" sz="quarter" idx="12"/>
          </p:nvPr>
        </p:nvSpPr>
        <p:spPr/>
        <p:txBody>
          <a:bodyPr/>
          <a:lstStyle/>
          <a:p>
            <a:r>
              <a:rPr lang="en-US" noProof="0"/>
              <a:t>ADD A FOOTER</a:t>
            </a:r>
          </a:p>
        </p:txBody>
      </p:sp>
      <p:sp>
        <p:nvSpPr>
          <p:cNvPr id="4" name="Content Placeholder 3">
            <a:extLst>
              <a:ext uri="{FF2B5EF4-FFF2-40B4-BE49-F238E27FC236}">
                <a16:creationId xmlns:a16="http://schemas.microsoft.com/office/drawing/2014/main" id="{8F423FE7-003D-6FEB-CA84-C617DAEFD710}"/>
              </a:ext>
            </a:extLst>
          </p:cNvPr>
          <p:cNvSpPr>
            <a:spLocks noGrp="1"/>
          </p:cNvSpPr>
          <p:nvPr>
            <p:ph idx="1"/>
          </p:nvPr>
        </p:nvSpPr>
        <p:spPr/>
        <p:txBody>
          <a:bodyPr vert="horz" lIns="91440" tIns="45720" rIns="91440" bIns="45720" rtlCol="0" anchor="t">
            <a:normAutofit/>
          </a:bodyPr>
          <a:lstStyle/>
          <a:p>
            <a:pPr marL="0" indent="0">
              <a:buNone/>
            </a:pPr>
            <a:r>
              <a:rPr lang="en-US" sz="1400"/>
              <a:t>We have two dependent variables </a:t>
            </a:r>
          </a:p>
          <a:p>
            <a:r>
              <a:rPr lang="en-US" sz="1400"/>
              <a:t>Level of depression</a:t>
            </a:r>
          </a:p>
          <a:p>
            <a:r>
              <a:rPr lang="en-US" sz="1400"/>
              <a:t>Level of anxiety</a:t>
            </a:r>
          </a:p>
          <a:p>
            <a:pPr marL="0" indent="0">
              <a:buNone/>
            </a:pPr>
            <a:endParaRPr lang="en-US" sz="1400"/>
          </a:p>
          <a:p>
            <a:pPr marL="0" indent="0">
              <a:buNone/>
            </a:pPr>
            <a:r>
              <a:rPr lang="en-US" sz="1400"/>
              <a:t>As of now we have created three models each for these two .  </a:t>
            </a:r>
          </a:p>
          <a:p>
            <a:pPr marL="0" indent="0">
              <a:buNone/>
            </a:pPr>
            <a:r>
              <a:rPr lang="en-US" sz="1400"/>
              <a:t>In first model we have considered all variables that can be termed as quality of life variables such as age, </a:t>
            </a:r>
            <a:r>
              <a:rPr lang="en-US" sz="1400" err="1"/>
              <a:t>gender,family</a:t>
            </a:r>
            <a:r>
              <a:rPr lang="en-US" sz="1400"/>
              <a:t> support, overall health , BMI etc. </a:t>
            </a:r>
            <a:endParaRPr lang="en-US"/>
          </a:p>
          <a:p>
            <a:pPr marL="0" indent="0">
              <a:buNone/>
            </a:pPr>
            <a:r>
              <a:rPr lang="en-US" sz="1400"/>
              <a:t>In the next model, we have added variables related to different habits of a person , such as smoking, exercise, alcohol </a:t>
            </a:r>
            <a:r>
              <a:rPr lang="en-US" sz="1400" err="1"/>
              <a:t>consumption,sleep</a:t>
            </a:r>
            <a:r>
              <a:rPr lang="en-US" sz="1400"/>
              <a:t> patterns etc. This will help us analyze how we can improve on depression or anxiety by altering these habits.</a:t>
            </a:r>
          </a:p>
          <a:p>
            <a:pPr marL="0" indent="0">
              <a:buNone/>
            </a:pPr>
            <a:r>
              <a:rPr lang="en-US" sz="1400"/>
              <a:t>In the third model , we have added other health issues that may alter mental health in a person, such as diabetes, heart diseases, asthma etc. This model gives us an picture about which patients are more vulnerable for depression or anxiety and based on this analysis the doctors can advise patients to undergo mental health check up as needed.</a:t>
            </a:r>
          </a:p>
          <a:p>
            <a:pPr marL="0" indent="0">
              <a:buNone/>
            </a:pPr>
            <a:r>
              <a:rPr lang="en-US" sz="1400"/>
              <a:t>In addition to these, we plan to create a model to analyze how pain affects mental health in a person.</a:t>
            </a:r>
          </a:p>
          <a:p>
            <a:pPr marL="0" indent="0">
              <a:buNone/>
            </a:pPr>
            <a:endParaRPr lang="en-US" sz="1400"/>
          </a:p>
          <a:p>
            <a:endParaRPr lang="en-US"/>
          </a:p>
        </p:txBody>
      </p:sp>
      <p:sp>
        <p:nvSpPr>
          <p:cNvPr id="5" name="Title 4">
            <a:extLst>
              <a:ext uri="{FF2B5EF4-FFF2-40B4-BE49-F238E27FC236}">
                <a16:creationId xmlns:a16="http://schemas.microsoft.com/office/drawing/2014/main" id="{DE3123C9-5583-BF7A-78DC-53BC49E5B968}"/>
              </a:ext>
            </a:extLst>
          </p:cNvPr>
          <p:cNvSpPr>
            <a:spLocks noGrp="1"/>
          </p:cNvSpPr>
          <p:nvPr>
            <p:ph type="title"/>
          </p:nvPr>
        </p:nvSpPr>
        <p:spPr>
          <a:xfrm>
            <a:off x="838200" y="365125"/>
            <a:ext cx="10515600" cy="674400"/>
          </a:xfrm>
        </p:spPr>
        <p:txBody>
          <a:bodyPr>
            <a:normAutofit fontScale="90000"/>
          </a:bodyPr>
          <a:lstStyle/>
          <a:p>
            <a:r>
              <a:rPr lang="en-US"/>
              <a:t>Models</a:t>
            </a:r>
          </a:p>
        </p:txBody>
      </p:sp>
    </p:spTree>
    <p:extLst>
      <p:ext uri="{BB962C8B-B14F-4D97-AF65-F5344CB8AC3E}">
        <p14:creationId xmlns:p14="http://schemas.microsoft.com/office/powerpoint/2010/main" val="407984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9E9B96-D22A-4C5E-93B6-5C23A97D94A6}"/>
              </a:ext>
            </a:extLst>
          </p:cNvPr>
          <p:cNvSpPr>
            <a:spLocks noGrp="1"/>
          </p:cNvSpPr>
          <p:nvPr>
            <p:ph type="sldNum" sz="quarter" idx="10"/>
          </p:nvPr>
        </p:nvSpPr>
        <p:spPr/>
        <p:txBody>
          <a:bodyPr/>
          <a:lstStyle/>
          <a:p>
            <a:fld id="{D495E168-DA5E-4888-8D8A-92B118324C14}" type="slidenum">
              <a:rPr lang="en-US" noProof="0" smtClean="0"/>
              <a:pPr/>
              <a:t>16</a:t>
            </a:fld>
            <a:endParaRPr lang="en-US" noProof="0"/>
          </a:p>
        </p:txBody>
      </p:sp>
      <p:sp>
        <p:nvSpPr>
          <p:cNvPr id="3" name="Footer Placeholder 2">
            <a:extLst>
              <a:ext uri="{FF2B5EF4-FFF2-40B4-BE49-F238E27FC236}">
                <a16:creationId xmlns:a16="http://schemas.microsoft.com/office/drawing/2014/main" id="{0C0918A2-C7FE-4C39-829E-F48F2D2DEC9C}"/>
              </a:ext>
            </a:extLst>
          </p:cNvPr>
          <p:cNvSpPr>
            <a:spLocks noGrp="1"/>
          </p:cNvSpPr>
          <p:nvPr>
            <p:ph type="ftr" sz="quarter" idx="12"/>
          </p:nvPr>
        </p:nvSpPr>
        <p:spPr/>
        <p:txBody>
          <a:bodyPr/>
          <a:lstStyle/>
          <a:p>
            <a:r>
              <a:rPr lang="en-US" noProof="0"/>
              <a:t>ADD A FOOTER</a:t>
            </a:r>
          </a:p>
        </p:txBody>
      </p:sp>
      <p:sp>
        <p:nvSpPr>
          <p:cNvPr id="5" name="Title 4">
            <a:extLst>
              <a:ext uri="{FF2B5EF4-FFF2-40B4-BE49-F238E27FC236}">
                <a16:creationId xmlns:a16="http://schemas.microsoft.com/office/drawing/2014/main" id="{ED7FBBA3-CE1D-424E-B754-5D527955E028}"/>
              </a:ext>
            </a:extLst>
          </p:cNvPr>
          <p:cNvSpPr>
            <a:spLocks noGrp="1"/>
          </p:cNvSpPr>
          <p:nvPr>
            <p:ph type="title"/>
          </p:nvPr>
        </p:nvSpPr>
        <p:spPr>
          <a:xfrm>
            <a:off x="838200" y="365125"/>
            <a:ext cx="10515600" cy="563563"/>
          </a:xfrm>
        </p:spPr>
        <p:txBody>
          <a:bodyPr>
            <a:normAutofit fontScale="90000"/>
          </a:bodyPr>
          <a:lstStyle/>
          <a:p>
            <a:r>
              <a:rPr lang="en-US"/>
              <a:t>Stargazer - Anxiety</a:t>
            </a:r>
          </a:p>
        </p:txBody>
      </p:sp>
      <p:pic>
        <p:nvPicPr>
          <p:cNvPr id="8" name="Picture 8" descr="Table&#10;&#10;Description automatically generated">
            <a:extLst>
              <a:ext uri="{FF2B5EF4-FFF2-40B4-BE49-F238E27FC236}">
                <a16:creationId xmlns:a16="http://schemas.microsoft.com/office/drawing/2014/main" id="{B1470005-0A76-F64D-15CB-90C7EF114EDE}"/>
              </a:ext>
            </a:extLst>
          </p:cNvPr>
          <p:cNvPicPr>
            <a:picLocks noGrp="1" noChangeAspect="1"/>
          </p:cNvPicPr>
          <p:nvPr>
            <p:ph sz="half" idx="2"/>
          </p:nvPr>
        </p:nvPicPr>
        <p:blipFill>
          <a:blip r:embed="rId2"/>
          <a:stretch>
            <a:fillRect/>
          </a:stretch>
        </p:blipFill>
        <p:spPr>
          <a:xfrm>
            <a:off x="6172200" y="1740744"/>
            <a:ext cx="5181600" cy="4118533"/>
          </a:xfrm>
        </p:spPr>
      </p:pic>
      <p:sp>
        <p:nvSpPr>
          <p:cNvPr id="9" name="TextBox 8">
            <a:extLst>
              <a:ext uri="{FF2B5EF4-FFF2-40B4-BE49-F238E27FC236}">
                <a16:creationId xmlns:a16="http://schemas.microsoft.com/office/drawing/2014/main" id="{95BF0881-5531-E6EE-1696-FBB2DD45E65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2" name="Picture 12">
            <a:extLst>
              <a:ext uri="{FF2B5EF4-FFF2-40B4-BE49-F238E27FC236}">
                <a16:creationId xmlns:a16="http://schemas.microsoft.com/office/drawing/2014/main" id="{8AF5C00B-91A8-F925-AC78-36D26F4C7FCF}"/>
              </a:ext>
            </a:extLst>
          </p:cNvPr>
          <p:cNvPicPr>
            <a:picLocks noGrp="1" noChangeAspect="1"/>
          </p:cNvPicPr>
          <p:nvPr>
            <p:ph sz="half" idx="1"/>
          </p:nvPr>
        </p:nvPicPr>
        <p:blipFill>
          <a:blip r:embed="rId3"/>
          <a:stretch>
            <a:fillRect/>
          </a:stretch>
        </p:blipFill>
        <p:spPr>
          <a:xfrm>
            <a:off x="838200" y="1665971"/>
            <a:ext cx="5181600" cy="4498117"/>
          </a:xfrm>
        </p:spPr>
      </p:pic>
    </p:spTree>
    <p:extLst>
      <p:ext uri="{BB962C8B-B14F-4D97-AF65-F5344CB8AC3E}">
        <p14:creationId xmlns:p14="http://schemas.microsoft.com/office/powerpoint/2010/main" val="2929678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9E9B96-D22A-4C5E-93B6-5C23A97D94A6}"/>
              </a:ext>
            </a:extLst>
          </p:cNvPr>
          <p:cNvSpPr>
            <a:spLocks noGrp="1"/>
          </p:cNvSpPr>
          <p:nvPr>
            <p:ph type="sldNum" sz="quarter" idx="10"/>
          </p:nvPr>
        </p:nvSpPr>
        <p:spPr/>
        <p:txBody>
          <a:bodyPr/>
          <a:lstStyle/>
          <a:p>
            <a:fld id="{D495E168-DA5E-4888-8D8A-92B118324C14}" type="slidenum">
              <a:rPr lang="en-US" noProof="0" smtClean="0"/>
              <a:pPr/>
              <a:t>17</a:t>
            </a:fld>
            <a:endParaRPr lang="en-US" noProof="0"/>
          </a:p>
        </p:txBody>
      </p:sp>
      <p:sp>
        <p:nvSpPr>
          <p:cNvPr id="3" name="Footer Placeholder 2">
            <a:extLst>
              <a:ext uri="{FF2B5EF4-FFF2-40B4-BE49-F238E27FC236}">
                <a16:creationId xmlns:a16="http://schemas.microsoft.com/office/drawing/2014/main" id="{0C0918A2-C7FE-4C39-829E-F48F2D2DEC9C}"/>
              </a:ext>
            </a:extLst>
          </p:cNvPr>
          <p:cNvSpPr>
            <a:spLocks noGrp="1"/>
          </p:cNvSpPr>
          <p:nvPr>
            <p:ph type="ftr" sz="quarter" idx="12"/>
          </p:nvPr>
        </p:nvSpPr>
        <p:spPr/>
        <p:txBody>
          <a:bodyPr/>
          <a:lstStyle/>
          <a:p>
            <a:r>
              <a:rPr lang="en-US" noProof="0"/>
              <a:t>ADD A FOOTER</a:t>
            </a:r>
          </a:p>
        </p:txBody>
      </p:sp>
      <p:sp>
        <p:nvSpPr>
          <p:cNvPr id="5" name="Title 4">
            <a:extLst>
              <a:ext uri="{FF2B5EF4-FFF2-40B4-BE49-F238E27FC236}">
                <a16:creationId xmlns:a16="http://schemas.microsoft.com/office/drawing/2014/main" id="{ED7FBBA3-CE1D-424E-B754-5D527955E028}"/>
              </a:ext>
            </a:extLst>
          </p:cNvPr>
          <p:cNvSpPr>
            <a:spLocks noGrp="1"/>
          </p:cNvSpPr>
          <p:nvPr>
            <p:ph type="title"/>
          </p:nvPr>
        </p:nvSpPr>
        <p:spPr>
          <a:xfrm>
            <a:off x="838200" y="365125"/>
            <a:ext cx="10515600" cy="1020763"/>
          </a:xfrm>
        </p:spPr>
        <p:txBody>
          <a:bodyPr>
            <a:normAutofit/>
          </a:bodyPr>
          <a:lstStyle/>
          <a:p>
            <a:r>
              <a:rPr lang="en-US" sz="4000"/>
              <a:t>Stargazer - Depression</a:t>
            </a:r>
          </a:p>
        </p:txBody>
      </p:sp>
      <p:sp>
        <p:nvSpPr>
          <p:cNvPr id="9" name="TextBox 8">
            <a:extLst>
              <a:ext uri="{FF2B5EF4-FFF2-40B4-BE49-F238E27FC236}">
                <a16:creationId xmlns:a16="http://schemas.microsoft.com/office/drawing/2014/main" id="{95BF0881-5531-E6EE-1696-FBB2DD45E65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9" descr="Table&#10;&#10;Description automatically generated">
            <a:extLst>
              <a:ext uri="{FF2B5EF4-FFF2-40B4-BE49-F238E27FC236}">
                <a16:creationId xmlns:a16="http://schemas.microsoft.com/office/drawing/2014/main" id="{99FB868E-3256-D654-A077-A2C7A8A99A34}"/>
              </a:ext>
            </a:extLst>
          </p:cNvPr>
          <p:cNvPicPr>
            <a:picLocks noGrp="1" noChangeAspect="1"/>
          </p:cNvPicPr>
          <p:nvPr>
            <p:ph sz="half" idx="1"/>
          </p:nvPr>
        </p:nvPicPr>
        <p:blipFill>
          <a:blip r:embed="rId2"/>
          <a:stretch>
            <a:fillRect/>
          </a:stretch>
        </p:blipFill>
        <p:spPr>
          <a:xfrm>
            <a:off x="838200" y="1848675"/>
            <a:ext cx="5181600" cy="4305237"/>
          </a:xfrm>
        </p:spPr>
      </p:pic>
      <p:pic>
        <p:nvPicPr>
          <p:cNvPr id="13" name="Picture 13" descr="Table&#10;&#10;Description automatically generated">
            <a:extLst>
              <a:ext uri="{FF2B5EF4-FFF2-40B4-BE49-F238E27FC236}">
                <a16:creationId xmlns:a16="http://schemas.microsoft.com/office/drawing/2014/main" id="{4BFF060D-DB10-AADA-7105-2C1F32919447}"/>
              </a:ext>
            </a:extLst>
          </p:cNvPr>
          <p:cNvPicPr>
            <a:picLocks noGrp="1" noChangeAspect="1"/>
          </p:cNvPicPr>
          <p:nvPr>
            <p:ph sz="half" idx="2"/>
          </p:nvPr>
        </p:nvPicPr>
        <p:blipFill>
          <a:blip r:embed="rId3"/>
          <a:stretch>
            <a:fillRect/>
          </a:stretch>
        </p:blipFill>
        <p:spPr>
          <a:xfrm>
            <a:off x="6172200" y="2021449"/>
            <a:ext cx="5209308" cy="3682598"/>
          </a:xfrm>
        </p:spPr>
      </p:pic>
    </p:spTree>
    <p:extLst>
      <p:ext uri="{BB962C8B-B14F-4D97-AF65-F5344CB8AC3E}">
        <p14:creationId xmlns:p14="http://schemas.microsoft.com/office/powerpoint/2010/main" val="251306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C61FC3-0D06-4F94-893D-7F8A9CA01F90}"/>
              </a:ext>
            </a:extLst>
          </p:cNvPr>
          <p:cNvSpPr>
            <a:spLocks noGrp="1"/>
          </p:cNvSpPr>
          <p:nvPr>
            <p:ph type="sldNum" sz="quarter" idx="10"/>
          </p:nvPr>
        </p:nvSpPr>
        <p:spPr/>
        <p:txBody>
          <a:bodyPr/>
          <a:lstStyle/>
          <a:p>
            <a:fld id="{D495E168-DA5E-4888-8D8A-92B118324C14}" type="slidenum">
              <a:rPr lang="en-US" noProof="0" smtClean="0"/>
              <a:pPr/>
              <a:t>18</a:t>
            </a:fld>
            <a:endParaRPr lang="en-US" noProof="0"/>
          </a:p>
        </p:txBody>
      </p:sp>
      <p:sp>
        <p:nvSpPr>
          <p:cNvPr id="3" name="Footer Placeholder 2">
            <a:extLst>
              <a:ext uri="{FF2B5EF4-FFF2-40B4-BE49-F238E27FC236}">
                <a16:creationId xmlns:a16="http://schemas.microsoft.com/office/drawing/2014/main" id="{A5F24E63-3D1B-43F6-9E4A-62919CD44D2D}"/>
              </a:ext>
            </a:extLst>
          </p:cNvPr>
          <p:cNvSpPr>
            <a:spLocks noGrp="1"/>
          </p:cNvSpPr>
          <p:nvPr>
            <p:ph type="ftr" sz="quarter" idx="12"/>
          </p:nvPr>
        </p:nvSpPr>
        <p:spPr/>
        <p:txBody>
          <a:bodyPr/>
          <a:lstStyle/>
          <a:p>
            <a:r>
              <a:rPr lang="en-US" noProof="0"/>
              <a:t>ADD A FOOTER</a:t>
            </a:r>
          </a:p>
        </p:txBody>
      </p:sp>
      <p:sp>
        <p:nvSpPr>
          <p:cNvPr id="4" name="Content Placeholder 3">
            <a:extLst>
              <a:ext uri="{FF2B5EF4-FFF2-40B4-BE49-F238E27FC236}">
                <a16:creationId xmlns:a16="http://schemas.microsoft.com/office/drawing/2014/main" id="{7756A0FA-D6B8-4957-91FC-A9A7BC95BFB5}"/>
              </a:ext>
            </a:extLst>
          </p:cNvPr>
          <p:cNvSpPr>
            <a:spLocks noGrp="1"/>
          </p:cNvSpPr>
          <p:nvPr>
            <p:ph idx="1"/>
          </p:nvPr>
        </p:nvSpPr>
        <p:spPr>
          <a:xfrm>
            <a:off x="838200" y="2132271"/>
            <a:ext cx="10515600" cy="4351338"/>
          </a:xfrm>
        </p:spPr>
        <p:txBody>
          <a:bodyPr vert="horz" lIns="91440" tIns="45720" rIns="91440" bIns="45720" rtlCol="0" anchor="t">
            <a:normAutofit/>
          </a:bodyPr>
          <a:lstStyle/>
          <a:p>
            <a:r>
              <a:rPr lang="en-US" sz="1800"/>
              <a:t>Zero Hurdle model was employed to determine the most appropriate analysis for predicting the depression and anxiety level in people. </a:t>
            </a:r>
          </a:p>
          <a:p>
            <a:r>
              <a:rPr lang="en-US" sz="1800"/>
              <a:t>From the stargazer output, to prevent anxiety it is recommended that health care and regular health checkup should be must. Increase in the </a:t>
            </a:r>
            <a:r>
              <a:rPr lang="en-US" sz="1800" b="1"/>
              <a:t>cholesterol</a:t>
            </a:r>
            <a:r>
              <a:rPr lang="en-US" sz="1800"/>
              <a:t>,</a:t>
            </a:r>
            <a:r>
              <a:rPr lang="en-US" sz="1800" b="1"/>
              <a:t> stroke, diabetes, hospitalized and worry </a:t>
            </a:r>
            <a:r>
              <a:rPr lang="en-US" sz="1800"/>
              <a:t>could increase the anxiety by 5%, 23%, 4%, 22% and 35% respectively. </a:t>
            </a:r>
            <a:endParaRPr lang="en-US"/>
          </a:p>
          <a:p>
            <a:r>
              <a:rPr lang="en-US" sz="1800"/>
              <a:t>Smoking and alcohol intake can decrease the level of anxiety by 3-4% which led to the possibilities that smoking and drinking to lesser your anxiety for shorter time period.  </a:t>
            </a:r>
          </a:p>
          <a:p>
            <a:r>
              <a:rPr lang="en-US" sz="1800" b="1"/>
              <a:t>For the depression level, i</a:t>
            </a:r>
            <a:r>
              <a:rPr lang="en-US" sz="1800"/>
              <a:t>ncrease</a:t>
            </a:r>
            <a:r>
              <a:rPr lang="en-US" sz="1800">
                <a:ea typeface="+mn-lt"/>
                <a:cs typeface="+mn-lt"/>
              </a:rPr>
              <a:t> in the </a:t>
            </a:r>
            <a:r>
              <a:rPr lang="en-US" sz="1800" b="1">
                <a:ea typeface="+mn-lt"/>
                <a:cs typeface="+mn-lt"/>
              </a:rPr>
              <a:t>cholesterol</a:t>
            </a:r>
            <a:r>
              <a:rPr lang="en-US" sz="1800">
                <a:ea typeface="+mn-lt"/>
                <a:cs typeface="+mn-lt"/>
              </a:rPr>
              <a:t>,</a:t>
            </a:r>
            <a:r>
              <a:rPr lang="en-US" sz="1800" b="1">
                <a:ea typeface="+mn-lt"/>
                <a:cs typeface="+mn-lt"/>
              </a:rPr>
              <a:t> stroke, hospitalized and worry </a:t>
            </a:r>
            <a:r>
              <a:rPr lang="en-US" sz="1800">
                <a:ea typeface="+mn-lt"/>
                <a:cs typeface="+mn-lt"/>
              </a:rPr>
              <a:t>could increase depression by 2%, 96%, 22% and 3% respectively. </a:t>
            </a:r>
          </a:p>
          <a:p>
            <a:r>
              <a:rPr lang="en-US" sz="1800">
                <a:ea typeface="+mn-lt"/>
                <a:cs typeface="+mn-lt"/>
              </a:rPr>
              <a:t>Therapy and  could also decrease the level of depression by 12%. Therefore, that should be highly recommended to the patient of depression. </a:t>
            </a:r>
          </a:p>
          <a:p>
            <a:endParaRPr lang="en-US" sz="1800">
              <a:ea typeface="+mn-lt"/>
              <a:cs typeface="+mn-lt"/>
            </a:endParaRPr>
          </a:p>
        </p:txBody>
      </p:sp>
      <p:sp>
        <p:nvSpPr>
          <p:cNvPr id="5" name="Title 4">
            <a:extLst>
              <a:ext uri="{FF2B5EF4-FFF2-40B4-BE49-F238E27FC236}">
                <a16:creationId xmlns:a16="http://schemas.microsoft.com/office/drawing/2014/main" id="{05B2B8DB-03AC-4A5D-A264-0818EC5501D6}"/>
              </a:ext>
            </a:extLst>
          </p:cNvPr>
          <p:cNvSpPr>
            <a:spLocks noGrp="1"/>
          </p:cNvSpPr>
          <p:nvPr>
            <p:ph type="title"/>
          </p:nvPr>
        </p:nvSpPr>
        <p:spPr/>
        <p:txBody>
          <a:bodyPr/>
          <a:lstStyle/>
          <a:p>
            <a:r>
              <a:rPr lang="en-US">
                <a:latin typeface="Lato Extended"/>
              </a:rPr>
              <a:t>R</a:t>
            </a:r>
            <a:r>
              <a:rPr lang="en-US" b="0" i="0">
                <a:effectLst/>
                <a:latin typeface="Lato Extended"/>
              </a:rPr>
              <a:t>ecommendations</a:t>
            </a:r>
            <a:endParaRPr lang="en-US"/>
          </a:p>
        </p:txBody>
      </p:sp>
    </p:spTree>
    <p:extLst>
      <p:ext uri="{BB962C8B-B14F-4D97-AF65-F5344CB8AC3E}">
        <p14:creationId xmlns:p14="http://schemas.microsoft.com/office/powerpoint/2010/main" val="2609179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8518AD-9276-F7B3-9B3A-D2B44683416A}"/>
              </a:ext>
            </a:extLst>
          </p:cNvPr>
          <p:cNvSpPr>
            <a:spLocks noGrp="1"/>
          </p:cNvSpPr>
          <p:nvPr>
            <p:ph type="sldNum" sz="quarter" idx="10"/>
          </p:nvPr>
        </p:nvSpPr>
        <p:spPr/>
        <p:txBody>
          <a:bodyPr/>
          <a:lstStyle/>
          <a:p>
            <a:fld id="{D495E168-DA5E-4888-8D8A-92B118324C14}" type="slidenum">
              <a:rPr lang="en-US" noProof="0" smtClean="0"/>
              <a:pPr/>
              <a:t>19</a:t>
            </a:fld>
            <a:endParaRPr lang="en-US" noProof="0"/>
          </a:p>
        </p:txBody>
      </p:sp>
      <p:sp>
        <p:nvSpPr>
          <p:cNvPr id="3" name="Footer Placeholder 2">
            <a:extLst>
              <a:ext uri="{FF2B5EF4-FFF2-40B4-BE49-F238E27FC236}">
                <a16:creationId xmlns:a16="http://schemas.microsoft.com/office/drawing/2014/main" id="{47A7B5C4-AA9F-6F24-5365-9EF7791D386D}"/>
              </a:ext>
            </a:extLst>
          </p:cNvPr>
          <p:cNvSpPr>
            <a:spLocks noGrp="1"/>
          </p:cNvSpPr>
          <p:nvPr>
            <p:ph type="ftr" sz="quarter" idx="12"/>
          </p:nvPr>
        </p:nvSpPr>
        <p:spPr/>
        <p:txBody>
          <a:bodyPr/>
          <a:lstStyle/>
          <a:p>
            <a:r>
              <a:rPr lang="en-US" noProof="0"/>
              <a:t>ADD A FOOTER</a:t>
            </a:r>
          </a:p>
        </p:txBody>
      </p:sp>
      <p:sp>
        <p:nvSpPr>
          <p:cNvPr id="4" name="Text Placeholder 3">
            <a:extLst>
              <a:ext uri="{FF2B5EF4-FFF2-40B4-BE49-F238E27FC236}">
                <a16:creationId xmlns:a16="http://schemas.microsoft.com/office/drawing/2014/main" id="{370495D6-A95B-A3A0-5EBA-6184A847949D}"/>
              </a:ext>
            </a:extLst>
          </p:cNvPr>
          <p:cNvSpPr>
            <a:spLocks noGrp="1"/>
          </p:cNvSpPr>
          <p:nvPr>
            <p:ph idx="1"/>
          </p:nvPr>
        </p:nvSpPr>
        <p:spPr/>
        <p:txBody>
          <a:bodyPr vert="horz" lIns="91440" tIns="45720" rIns="91440" bIns="45720" rtlCol="0" anchor="t">
            <a:normAutofit/>
          </a:bodyPr>
          <a:lstStyle/>
          <a:p>
            <a:r>
              <a:rPr lang="en-US" sz="1800">
                <a:ea typeface="+mn-lt"/>
                <a:cs typeface="+mn-lt"/>
              </a:rPr>
              <a:t>Rayner L, </a:t>
            </a:r>
            <a:r>
              <a:rPr lang="en-US" sz="1800" err="1">
                <a:ea typeface="+mn-lt"/>
                <a:cs typeface="+mn-lt"/>
              </a:rPr>
              <a:t>Hotopf</a:t>
            </a:r>
            <a:r>
              <a:rPr lang="en-US" sz="1800">
                <a:ea typeface="+mn-lt"/>
                <a:cs typeface="+mn-lt"/>
              </a:rPr>
              <a:t> M, Petkova H, </a:t>
            </a:r>
            <a:r>
              <a:rPr lang="en-US" sz="1800" err="1">
                <a:ea typeface="+mn-lt"/>
                <a:cs typeface="+mn-lt"/>
              </a:rPr>
              <a:t>Matcham</a:t>
            </a:r>
            <a:r>
              <a:rPr lang="en-US" sz="1800">
                <a:ea typeface="+mn-lt"/>
                <a:cs typeface="+mn-lt"/>
              </a:rPr>
              <a:t> F, Simpson A, McCracken LM. Depression in patients with chronic pain attending a </a:t>
            </a:r>
            <a:r>
              <a:rPr lang="en-US" sz="1800" err="1">
                <a:ea typeface="+mn-lt"/>
                <a:cs typeface="+mn-lt"/>
              </a:rPr>
              <a:t>specialised</a:t>
            </a:r>
            <a:r>
              <a:rPr lang="en-US" sz="1800">
                <a:ea typeface="+mn-lt"/>
                <a:cs typeface="+mn-lt"/>
              </a:rPr>
              <a:t> pain treatment </a:t>
            </a:r>
            <a:r>
              <a:rPr lang="en-US" sz="1800" err="1">
                <a:ea typeface="+mn-lt"/>
                <a:cs typeface="+mn-lt"/>
              </a:rPr>
              <a:t>centre</a:t>
            </a:r>
            <a:r>
              <a:rPr lang="en-US" sz="1800">
                <a:ea typeface="+mn-lt"/>
                <a:cs typeface="+mn-lt"/>
              </a:rPr>
              <a:t>: prevalence and impact on health care costs. Pain. 2016 Jul;157(7):1472-9. </a:t>
            </a:r>
            <a:r>
              <a:rPr lang="en-US" sz="1800" err="1">
                <a:ea typeface="+mn-lt"/>
                <a:cs typeface="+mn-lt"/>
              </a:rPr>
              <a:t>doi</a:t>
            </a:r>
            <a:r>
              <a:rPr lang="en-US" sz="1800">
                <a:ea typeface="+mn-lt"/>
                <a:cs typeface="+mn-lt"/>
              </a:rPr>
              <a:t>: 10.1097/j.pain.0000000000000542. PMID: 26963849; PMCID: PMC4912238.</a:t>
            </a:r>
          </a:p>
          <a:p>
            <a:r>
              <a:rPr lang="en-US" sz="1800">
                <a:ea typeface="+mn-lt"/>
                <a:cs typeface="+mn-lt"/>
              </a:rPr>
              <a:t>Cruz, Luciane &amp; Fleck, Marcelo &amp; </a:t>
            </a:r>
            <a:r>
              <a:rPr lang="en-US" sz="1800" err="1">
                <a:ea typeface="+mn-lt"/>
                <a:cs typeface="+mn-lt"/>
              </a:rPr>
              <a:t>Polanczyk</a:t>
            </a:r>
            <a:r>
              <a:rPr lang="en-US" sz="1800">
                <a:ea typeface="+mn-lt"/>
                <a:cs typeface="+mn-lt"/>
              </a:rPr>
              <a:t>, </a:t>
            </a:r>
            <a:r>
              <a:rPr lang="en-US" sz="1800" err="1">
                <a:ea typeface="+mn-lt"/>
                <a:cs typeface="+mn-lt"/>
              </a:rPr>
              <a:t>Carisi</a:t>
            </a:r>
            <a:r>
              <a:rPr lang="en-US" sz="1800">
                <a:ea typeface="+mn-lt"/>
                <a:cs typeface="+mn-lt"/>
              </a:rPr>
              <a:t>. (2009). Depression as a determinant of quality of life in patients with chronic disease: Data from Brazil. Social psychiatry and psychiatric epidemiology. 45. 953-61. 10.1007/s00127-009-0141-2. </a:t>
            </a:r>
          </a:p>
          <a:p>
            <a:r>
              <a:rPr lang="en-US" sz="1800">
                <a:ea typeface="+mn-lt"/>
                <a:cs typeface="+mn-lt"/>
              </a:rPr>
              <a:t>Moussavi S, Chatterji S, Verdes E, Tandon A, Patel V, </a:t>
            </a:r>
            <a:r>
              <a:rPr lang="en-US" sz="1800" err="1">
                <a:ea typeface="+mn-lt"/>
                <a:cs typeface="+mn-lt"/>
              </a:rPr>
              <a:t>Ustun</a:t>
            </a:r>
            <a:r>
              <a:rPr lang="en-US" sz="1800">
                <a:ea typeface="+mn-lt"/>
                <a:cs typeface="+mn-lt"/>
              </a:rPr>
              <a:t> B. Depression, chronic diseases, and decrements in health: results from the World Health Surveys. Lancet. 2007 Sep 8;370(9590):851-8. </a:t>
            </a:r>
            <a:r>
              <a:rPr lang="en-US" sz="1800" err="1">
                <a:ea typeface="+mn-lt"/>
                <a:cs typeface="+mn-lt"/>
              </a:rPr>
              <a:t>doi</a:t>
            </a:r>
            <a:r>
              <a:rPr lang="en-US" sz="1800">
                <a:ea typeface="+mn-lt"/>
                <a:cs typeface="+mn-lt"/>
              </a:rPr>
              <a:t>: 10.1016/S0140-6736(07)61415-9. PMID: 17826170.</a:t>
            </a:r>
          </a:p>
          <a:p>
            <a:r>
              <a:rPr lang="en-US" sz="1800">
                <a:ea typeface="+mn-lt"/>
                <a:cs typeface="+mn-lt"/>
              </a:rPr>
              <a:t>Farren GL, Zhang T, Gu X, Thomas KT. Sedentary behavior and physical activity predicting depressive symptoms in adolescents beyond attributes of health-related physical fitness. J Sport Health Sci. 2018 Oct;7(4):489-496. </a:t>
            </a:r>
            <a:r>
              <a:rPr lang="en-US" sz="1800" err="1">
                <a:ea typeface="+mn-lt"/>
                <a:cs typeface="+mn-lt"/>
              </a:rPr>
              <a:t>doi</a:t>
            </a:r>
            <a:r>
              <a:rPr lang="en-US" sz="1800">
                <a:ea typeface="+mn-lt"/>
                <a:cs typeface="+mn-lt"/>
              </a:rPr>
              <a:t>: 10.1016/j.jshs.2017.03.008. </a:t>
            </a:r>
            <a:r>
              <a:rPr lang="en-US" sz="1800" err="1">
                <a:ea typeface="+mn-lt"/>
                <a:cs typeface="+mn-lt"/>
              </a:rPr>
              <a:t>Epub</a:t>
            </a:r>
            <a:r>
              <a:rPr lang="en-US" sz="1800">
                <a:ea typeface="+mn-lt"/>
                <a:cs typeface="+mn-lt"/>
              </a:rPr>
              <a:t> 2017 Mar 22. PMID: 30450259; PMCID: PMC6226422.</a:t>
            </a:r>
          </a:p>
          <a:p>
            <a:endParaRPr lang="en-US" sz="1800">
              <a:ea typeface="+mn-lt"/>
              <a:cs typeface="+mn-lt"/>
            </a:endParaRPr>
          </a:p>
          <a:p>
            <a:endParaRPr lang="en-US" sz="1800">
              <a:ea typeface="+mn-lt"/>
              <a:cs typeface="+mn-lt"/>
            </a:endParaRPr>
          </a:p>
        </p:txBody>
      </p:sp>
      <p:sp>
        <p:nvSpPr>
          <p:cNvPr id="5" name="Title 4">
            <a:extLst>
              <a:ext uri="{FF2B5EF4-FFF2-40B4-BE49-F238E27FC236}">
                <a16:creationId xmlns:a16="http://schemas.microsoft.com/office/drawing/2014/main" id="{ECFF7C0A-7AB7-4967-5A9B-9B34ACDD2351}"/>
              </a:ext>
            </a:extLst>
          </p:cNvPr>
          <p:cNvSpPr>
            <a:spLocks noGrp="1"/>
          </p:cNvSpPr>
          <p:nvPr>
            <p:ph type="title"/>
          </p:nvPr>
        </p:nvSpPr>
        <p:spPr>
          <a:xfrm>
            <a:off x="838200" y="365125"/>
            <a:ext cx="10515600" cy="1339417"/>
          </a:xfrm>
        </p:spPr>
        <p:txBody>
          <a:bodyPr>
            <a:normAutofit/>
          </a:bodyPr>
          <a:lstStyle/>
          <a:p>
            <a:r>
              <a:rPr lang="en-US" sz="3200"/>
              <a:t>References</a:t>
            </a:r>
          </a:p>
        </p:txBody>
      </p:sp>
    </p:spTree>
    <p:extLst>
      <p:ext uri="{BB962C8B-B14F-4D97-AF65-F5344CB8AC3E}">
        <p14:creationId xmlns:p14="http://schemas.microsoft.com/office/powerpoint/2010/main" val="289696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200" y="3894666"/>
            <a:ext cx="5288963" cy="2223818"/>
          </a:xfrm>
        </p:spPr>
        <p:txBody>
          <a:bodyPr/>
          <a:lstStyle/>
          <a:p>
            <a:pPr marL="0" indent="0">
              <a:buNone/>
            </a:pPr>
            <a:r>
              <a:rPr lang="en-IN"/>
              <a:t>Through this project we aim to analyse the various direct and indirect factors that leads to these medical conditions.</a:t>
            </a:r>
          </a:p>
          <a:p>
            <a:pPr marL="0" indent="0">
              <a:buNone/>
            </a:pPr>
            <a:r>
              <a:rPr lang="en-IN"/>
              <a:t>We will focus on different aspects of human life , such as , lifestyle, illnesses, economic condition, social condition, family support, substance abuse, drugs etc. Through our models , we aim to come to conclude to what extent these factors are responsible for these medical conditions and how we can reduce the risk.</a:t>
            </a:r>
            <a:endParaRPr lang="en-US"/>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a:t>Source : https://www.nimh.nih.gov/</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r>
              <a:rPr lang="en-IN"/>
              <a:t>2</a:t>
            </a:r>
            <a:endParaRPr lang="en-US"/>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41248" y="739516"/>
            <a:ext cx="5285914" cy="1031395"/>
          </a:xfrm>
        </p:spPr>
        <p:txBody>
          <a:bodyPr>
            <a:normAutofit/>
          </a:bodyPr>
          <a:lstStyle/>
          <a:p>
            <a:r>
              <a:rPr lang="en-IN" sz="2400" dirty="0"/>
              <a:t>Can we control depression and anxiety disorder? </a:t>
            </a:r>
            <a:endParaRPr lang="en-US" sz="2400"/>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1555431"/>
          </a:xfrm>
        </p:spPr>
        <p:txBody>
          <a:bodyPr>
            <a:normAutofit/>
          </a:bodyPr>
          <a:lstStyle/>
          <a:p>
            <a:r>
              <a:rPr lang="en-IN" sz="1600">
                <a:solidFill>
                  <a:schemeClr val="bg1"/>
                </a:solidFill>
                <a:latin typeface="+mj-lt"/>
                <a:ea typeface="+mj-ea"/>
                <a:cs typeface="+mj-cs"/>
              </a:rPr>
              <a:t>T</a:t>
            </a:r>
            <a:r>
              <a:rPr lang="en-US" sz="1600">
                <a:solidFill>
                  <a:schemeClr val="bg1"/>
                </a:solidFill>
                <a:latin typeface="+mj-lt"/>
                <a:ea typeface="+mj-ea"/>
                <a:cs typeface="+mj-cs"/>
              </a:rPr>
              <a:t>he national institute of Mental Health (NIHM) states that anxiety disorder often interferes with daily activities and job performance  and has long lasting effects.</a:t>
            </a:r>
            <a:endParaRPr lang="en-IN" sz="1600">
              <a:solidFill>
                <a:schemeClr val="bg1"/>
              </a:solidFill>
              <a:latin typeface="+mj-lt"/>
              <a:ea typeface="+mj-ea"/>
              <a:cs typeface="+mj-cs"/>
            </a:endParaRPr>
          </a:p>
          <a:p>
            <a:r>
              <a:rPr lang="en-IN" sz="1600">
                <a:solidFill>
                  <a:schemeClr val="bg1"/>
                </a:solidFill>
                <a:latin typeface="+mj-lt"/>
                <a:ea typeface="+mj-ea"/>
                <a:cs typeface="+mj-cs"/>
              </a:rPr>
              <a:t>De</a:t>
            </a:r>
            <a:r>
              <a:rPr lang="en-US" sz="1600">
                <a:solidFill>
                  <a:schemeClr val="bg1"/>
                </a:solidFill>
                <a:latin typeface="+mj-lt"/>
                <a:ea typeface="+mj-ea"/>
                <a:cs typeface="+mj-cs"/>
              </a:rPr>
              <a:t>pression (clinical depression) on the other hand is a serious mood disorder that affects how a person thinks or behaves in daily life.</a:t>
            </a:r>
          </a:p>
        </p:txBody>
      </p:sp>
      <p:pic>
        <p:nvPicPr>
          <p:cNvPr id="8" name="Picture 8" descr="Diagram, venn diagram&#10;&#10;Description automatically generated">
            <a:extLst>
              <a:ext uri="{FF2B5EF4-FFF2-40B4-BE49-F238E27FC236}">
                <a16:creationId xmlns:a16="http://schemas.microsoft.com/office/drawing/2014/main" id="{96928221-D053-E31C-BAFE-ED25FF240F6E}"/>
              </a:ext>
            </a:extLst>
          </p:cNvPr>
          <p:cNvPicPr>
            <a:picLocks noChangeAspect="1"/>
          </p:cNvPicPr>
          <p:nvPr/>
        </p:nvPicPr>
        <p:blipFill>
          <a:blip r:embed="rId2"/>
          <a:stretch>
            <a:fillRect/>
          </a:stretch>
        </p:blipFill>
        <p:spPr>
          <a:xfrm>
            <a:off x="6967267" y="1904317"/>
            <a:ext cx="5230483" cy="3380043"/>
          </a:xfrm>
          <a:prstGeom prst="rect">
            <a:avLst/>
          </a:prstGeom>
        </p:spPr>
      </p:pic>
    </p:spTree>
    <p:extLst>
      <p:ext uri="{BB962C8B-B14F-4D97-AF65-F5344CB8AC3E}">
        <p14:creationId xmlns:p14="http://schemas.microsoft.com/office/powerpoint/2010/main" val="3733523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2A77D3-79FC-A133-F363-C5BF0899D75E}"/>
              </a:ext>
            </a:extLst>
          </p:cNvPr>
          <p:cNvSpPr>
            <a:spLocks noGrp="1"/>
          </p:cNvSpPr>
          <p:nvPr>
            <p:ph type="sldNum" sz="quarter" idx="10"/>
          </p:nvPr>
        </p:nvSpPr>
        <p:spPr/>
        <p:txBody>
          <a:bodyPr/>
          <a:lstStyle/>
          <a:p>
            <a:fld id="{D495E168-DA5E-4888-8D8A-92B118324C14}" type="slidenum">
              <a:rPr lang="en-US" noProof="0" smtClean="0"/>
              <a:pPr/>
              <a:t>20</a:t>
            </a:fld>
            <a:endParaRPr lang="en-US" noProof="0"/>
          </a:p>
        </p:txBody>
      </p:sp>
      <p:sp>
        <p:nvSpPr>
          <p:cNvPr id="3" name="Footer Placeholder 2">
            <a:extLst>
              <a:ext uri="{FF2B5EF4-FFF2-40B4-BE49-F238E27FC236}">
                <a16:creationId xmlns:a16="http://schemas.microsoft.com/office/drawing/2014/main" id="{2779A057-D208-4537-0784-CCEAD8786FF2}"/>
              </a:ext>
            </a:extLst>
          </p:cNvPr>
          <p:cNvSpPr>
            <a:spLocks noGrp="1"/>
          </p:cNvSpPr>
          <p:nvPr>
            <p:ph type="ftr" sz="quarter" idx="12"/>
          </p:nvPr>
        </p:nvSpPr>
        <p:spPr/>
        <p:txBody>
          <a:bodyPr/>
          <a:lstStyle/>
          <a:p>
            <a:r>
              <a:rPr lang="en-US" noProof="0"/>
              <a:t>ADD A FOOTER</a:t>
            </a:r>
          </a:p>
        </p:txBody>
      </p:sp>
      <p:sp>
        <p:nvSpPr>
          <p:cNvPr id="4" name="Title 3">
            <a:extLst>
              <a:ext uri="{FF2B5EF4-FFF2-40B4-BE49-F238E27FC236}">
                <a16:creationId xmlns:a16="http://schemas.microsoft.com/office/drawing/2014/main" id="{254D8E8D-7D9B-F11A-2DD7-FCFDC76EA03A}"/>
              </a:ext>
            </a:extLst>
          </p:cNvPr>
          <p:cNvSpPr>
            <a:spLocks noGrp="1"/>
          </p:cNvSpPr>
          <p:nvPr>
            <p:ph type="title"/>
          </p:nvPr>
        </p:nvSpPr>
        <p:spPr>
          <a:xfrm>
            <a:off x="4397297" y="755418"/>
            <a:ext cx="3183674" cy="740124"/>
          </a:xfrm>
        </p:spPr>
        <p:txBody>
          <a:bodyPr>
            <a:normAutofit fontScale="90000"/>
          </a:bodyPr>
          <a:lstStyle/>
          <a:p>
            <a:r>
              <a:rPr lang="en-US"/>
              <a:t>Reference</a:t>
            </a:r>
          </a:p>
        </p:txBody>
      </p:sp>
      <p:sp>
        <p:nvSpPr>
          <p:cNvPr id="5" name="TextBox 4">
            <a:extLst>
              <a:ext uri="{FF2B5EF4-FFF2-40B4-BE49-F238E27FC236}">
                <a16:creationId xmlns:a16="http://schemas.microsoft.com/office/drawing/2014/main" id="{DDA4A106-C802-793E-8E17-AD8B70FAD712}"/>
              </a:ext>
            </a:extLst>
          </p:cNvPr>
          <p:cNvSpPr txBox="1"/>
          <p:nvPr/>
        </p:nvSpPr>
        <p:spPr>
          <a:xfrm>
            <a:off x="979448" y="1983059"/>
            <a:ext cx="1001007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1"/>
                </a:solidFill>
                <a:ea typeface="+mn-lt"/>
                <a:cs typeface="+mn-lt"/>
              </a:rPr>
              <a:t>Lu, H., Nie, P. &amp; Qian, L. Do Quarantine Experiences and Attitudes Towards COVID-19 Affect the Distribution of Mental Health in China? A Quantile Regression Analysis. </a:t>
            </a:r>
            <a:r>
              <a:rPr lang="en-US" sz="1600" i="1">
                <a:solidFill>
                  <a:schemeClr val="bg1"/>
                </a:solidFill>
                <a:ea typeface="+mn-lt"/>
                <a:cs typeface="+mn-lt"/>
              </a:rPr>
              <a:t>Applied Research Quality Life</a:t>
            </a:r>
            <a:r>
              <a:rPr lang="en-US" sz="1600">
                <a:solidFill>
                  <a:schemeClr val="bg1"/>
                </a:solidFill>
                <a:ea typeface="+mn-lt"/>
                <a:cs typeface="+mn-lt"/>
              </a:rPr>
              <a:t> </a:t>
            </a:r>
            <a:r>
              <a:rPr lang="en-US" sz="1600" b="1">
                <a:solidFill>
                  <a:schemeClr val="bg1"/>
                </a:solidFill>
                <a:ea typeface="+mn-lt"/>
                <a:cs typeface="+mn-lt"/>
              </a:rPr>
              <a:t>16, </a:t>
            </a:r>
            <a:r>
              <a:rPr lang="en-US" sz="1600">
                <a:solidFill>
                  <a:schemeClr val="bg1"/>
                </a:solidFill>
                <a:ea typeface="+mn-lt"/>
                <a:cs typeface="+mn-lt"/>
              </a:rPr>
              <a:t>1925–1942 (2021). </a:t>
            </a:r>
            <a:r>
              <a:rPr lang="en-US" sz="1600">
                <a:solidFill>
                  <a:schemeClr val="bg1"/>
                </a:solidFill>
                <a:ea typeface="+mn-lt"/>
                <a:cs typeface="+mn-lt"/>
                <a:hlinkClick r:id="rId2">
                  <a:extLst>
                    <a:ext uri="{A12FA001-AC4F-418D-AE19-62706E023703}">
                      <ahyp:hlinkClr xmlns:ahyp="http://schemas.microsoft.com/office/drawing/2018/hyperlinkcolor" val="tx"/>
                    </a:ext>
                  </a:extLst>
                </a:hlinkClick>
              </a:rPr>
              <a:t>https://doi.org/10.1007/s11482-020-09851-0</a:t>
            </a:r>
            <a:endParaRPr lang="en-US" sz="1600">
              <a:solidFill>
                <a:schemeClr val="bg1"/>
              </a:solidFill>
              <a:ea typeface="+mn-lt"/>
              <a:cs typeface="+mn-lt"/>
            </a:endParaRPr>
          </a:p>
          <a:p>
            <a:pPr marL="285750" indent="-285750">
              <a:buFont typeface="Arial"/>
              <a:buChar char="•"/>
            </a:pPr>
            <a:endParaRPr lang="en-US" sz="1600">
              <a:solidFill>
                <a:schemeClr val="bg1"/>
              </a:solidFill>
              <a:ea typeface="+mn-lt"/>
              <a:cs typeface="+mn-lt"/>
            </a:endParaRPr>
          </a:p>
          <a:p>
            <a:pPr marL="285750" indent="-285750">
              <a:buFont typeface="Arial"/>
              <a:buChar char="•"/>
            </a:pPr>
            <a:r>
              <a:rPr lang="en-US" sz="1600" err="1">
                <a:solidFill>
                  <a:schemeClr val="bg1"/>
                </a:solidFill>
                <a:ea typeface="+mn-lt"/>
                <a:cs typeface="+mn-lt"/>
              </a:rPr>
              <a:t>Kuwato</a:t>
            </a:r>
            <a:r>
              <a:rPr lang="en-US" sz="1600">
                <a:solidFill>
                  <a:schemeClr val="bg1"/>
                </a:solidFill>
                <a:ea typeface="+mn-lt"/>
                <a:cs typeface="+mn-lt"/>
              </a:rPr>
              <a:t>, M., Hirano, Y. Sense of coherence, occupational stressors, and mental health among Japanese high school teachers in Nagasaki prefecture: a multiple regression analysis. </a:t>
            </a:r>
            <a:r>
              <a:rPr lang="en-US" sz="1600" i="1">
                <a:solidFill>
                  <a:schemeClr val="bg1"/>
                </a:solidFill>
                <a:ea typeface="+mn-lt"/>
                <a:cs typeface="+mn-lt"/>
              </a:rPr>
              <a:t>BMC Public Health</a:t>
            </a:r>
            <a:r>
              <a:rPr lang="en-US" sz="1600">
                <a:solidFill>
                  <a:schemeClr val="bg1"/>
                </a:solidFill>
                <a:ea typeface="+mn-lt"/>
                <a:cs typeface="+mn-lt"/>
              </a:rPr>
              <a:t> </a:t>
            </a:r>
            <a:r>
              <a:rPr lang="en-US" sz="1600" b="1">
                <a:solidFill>
                  <a:schemeClr val="bg1"/>
                </a:solidFill>
                <a:ea typeface="+mn-lt"/>
                <a:cs typeface="+mn-lt"/>
              </a:rPr>
              <a:t>20, </a:t>
            </a:r>
            <a:r>
              <a:rPr lang="en-US" sz="1600">
                <a:solidFill>
                  <a:schemeClr val="bg1"/>
                </a:solidFill>
                <a:ea typeface="+mn-lt"/>
                <a:cs typeface="+mn-lt"/>
              </a:rPr>
              <a:t>1355 (2020). </a:t>
            </a:r>
            <a:r>
              <a:rPr lang="en-US" sz="1600">
                <a:solidFill>
                  <a:schemeClr val="bg1"/>
                </a:solidFill>
                <a:ea typeface="+mn-lt"/>
                <a:cs typeface="+mn-lt"/>
                <a:hlinkClick r:id="rId3">
                  <a:extLst>
                    <a:ext uri="{A12FA001-AC4F-418D-AE19-62706E023703}">
                      <ahyp:hlinkClr xmlns:ahyp="http://schemas.microsoft.com/office/drawing/2018/hyperlinkcolor" val="tx"/>
                    </a:ext>
                  </a:extLst>
                </a:hlinkClick>
              </a:rPr>
              <a:t>https://doi.org/10.1186/s12889-020-09475-x</a:t>
            </a:r>
            <a:endParaRPr lang="en-US" sz="1600">
              <a:solidFill>
                <a:schemeClr val="bg1"/>
              </a:solidFill>
              <a:ea typeface="+mn-lt"/>
              <a:cs typeface="+mn-lt"/>
            </a:endParaRPr>
          </a:p>
          <a:p>
            <a:pPr marL="285750" indent="-285750">
              <a:buFont typeface="Arial"/>
              <a:buChar char="•"/>
            </a:pPr>
            <a:endParaRPr lang="en-US" sz="1600">
              <a:solidFill>
                <a:schemeClr val="bg1"/>
              </a:solidFill>
              <a:ea typeface="+mn-lt"/>
              <a:cs typeface="+mn-lt"/>
            </a:endParaRPr>
          </a:p>
          <a:p>
            <a:pPr marL="285750" indent="-285750">
              <a:buFont typeface="Arial"/>
              <a:buChar char="•"/>
            </a:pPr>
            <a:r>
              <a:rPr lang="en-US" sz="1600">
                <a:solidFill>
                  <a:schemeClr val="bg1"/>
                </a:solidFill>
                <a:ea typeface="+mn-lt"/>
                <a:cs typeface="+mn-lt"/>
              </a:rPr>
              <a:t>Schilling, E.A., Aseltine, R.H. &amp; Gore, S. Adverse childhood experiences and mental health in young adults: a longitudinal survey. </a:t>
            </a:r>
            <a:r>
              <a:rPr lang="en-US" sz="1600" i="1">
                <a:solidFill>
                  <a:schemeClr val="bg1"/>
                </a:solidFill>
                <a:ea typeface="+mn-lt"/>
                <a:cs typeface="+mn-lt"/>
              </a:rPr>
              <a:t>BMC Public Health</a:t>
            </a:r>
            <a:r>
              <a:rPr lang="en-US" sz="1600">
                <a:solidFill>
                  <a:schemeClr val="bg1"/>
                </a:solidFill>
                <a:ea typeface="+mn-lt"/>
                <a:cs typeface="+mn-lt"/>
              </a:rPr>
              <a:t> </a:t>
            </a:r>
            <a:r>
              <a:rPr lang="en-US" sz="1600" b="1">
                <a:solidFill>
                  <a:schemeClr val="bg1"/>
                </a:solidFill>
                <a:ea typeface="+mn-lt"/>
                <a:cs typeface="+mn-lt"/>
              </a:rPr>
              <a:t>7, </a:t>
            </a:r>
            <a:r>
              <a:rPr lang="en-US" sz="1600">
                <a:solidFill>
                  <a:schemeClr val="bg1"/>
                </a:solidFill>
                <a:ea typeface="+mn-lt"/>
                <a:cs typeface="+mn-lt"/>
              </a:rPr>
              <a:t>30 (2007). https://doi.org/10.1186/1471-2458-7-30</a:t>
            </a:r>
          </a:p>
          <a:p>
            <a:pPr marL="285750" indent="-285750">
              <a:buFont typeface="Arial"/>
              <a:buChar char="•"/>
            </a:pPr>
            <a:endParaRPr lang="en-US" sz="1600">
              <a:solidFill>
                <a:schemeClr val="bg1"/>
              </a:solidFill>
              <a:ea typeface="+mn-lt"/>
              <a:cs typeface="+mn-lt"/>
            </a:endParaRPr>
          </a:p>
          <a:p>
            <a:pPr marL="285750" indent="-285750">
              <a:buFont typeface="Arial"/>
              <a:buChar char="•"/>
            </a:pPr>
            <a:r>
              <a:rPr lang="en-US" sz="1600">
                <a:solidFill>
                  <a:schemeClr val="bg1"/>
                </a:solidFill>
                <a:ea typeface="+mn-lt"/>
                <a:cs typeface="+mn-lt"/>
              </a:rPr>
              <a:t>Psychosocial job quality and mental health among young workers: a fixed-effects regression analysis using 13 waves of annual data by Allison Milner, PhD,1 Lauren </a:t>
            </a:r>
            <a:r>
              <a:rPr lang="en-US" sz="1600" err="1">
                <a:solidFill>
                  <a:schemeClr val="bg1"/>
                </a:solidFill>
                <a:ea typeface="+mn-lt"/>
                <a:cs typeface="+mn-lt"/>
              </a:rPr>
              <a:t>Krnjacki</a:t>
            </a:r>
            <a:r>
              <a:rPr lang="en-US" sz="1600">
                <a:solidFill>
                  <a:schemeClr val="bg1"/>
                </a:solidFill>
                <a:ea typeface="+mn-lt"/>
                <a:cs typeface="+mn-lt"/>
              </a:rPr>
              <a:t>, MPH,2 Anthony D LaMontagne, ScD12 | </a:t>
            </a:r>
            <a:r>
              <a:rPr lang="en-US" sz="1600">
                <a:solidFill>
                  <a:schemeClr val="bg1"/>
                </a:solidFill>
                <a:ea typeface="+mn-lt"/>
                <a:cs typeface="+mn-lt"/>
                <a:hlinkClick r:id="rId4">
                  <a:extLst>
                    <a:ext uri="{A12FA001-AC4F-418D-AE19-62706E023703}">
                      <ahyp:hlinkClr xmlns:ahyp="http://schemas.microsoft.com/office/drawing/2018/hyperlinkcolor" val="tx"/>
                    </a:ext>
                  </a:extLst>
                </a:hlinkClick>
              </a:rPr>
              <a:t>https://www-jstor-org.ezproxy.lib.usf.edu/stable/pdf/26386160.pdf?refreqid=excelsior%3A079549e7a065c0d450786a64c476eea7&amp;ab_segments=&amp;origin=</a:t>
            </a:r>
            <a:endParaRPr lang="en-US" sz="1600">
              <a:solidFill>
                <a:schemeClr val="bg1"/>
              </a:solidFill>
              <a:ea typeface="+mn-lt"/>
              <a:cs typeface="+mn-lt"/>
            </a:endParaRPr>
          </a:p>
          <a:p>
            <a:pPr marL="285750" indent="-285750">
              <a:buFont typeface="Arial"/>
              <a:buChar char="•"/>
            </a:pPr>
            <a:endParaRPr lang="en-US" sz="1600">
              <a:solidFill>
                <a:schemeClr val="bg1"/>
              </a:solidFill>
            </a:endParaRPr>
          </a:p>
          <a:p>
            <a:pPr marL="285750" indent="-285750">
              <a:buFont typeface="Arial"/>
              <a:buChar char="•"/>
            </a:pPr>
            <a:endParaRPr lang="en-US" sz="1600">
              <a:solidFill>
                <a:schemeClr val="bg1"/>
              </a:solidFill>
            </a:endParaRPr>
          </a:p>
        </p:txBody>
      </p:sp>
    </p:spTree>
    <p:extLst>
      <p:ext uri="{BB962C8B-B14F-4D97-AF65-F5344CB8AC3E}">
        <p14:creationId xmlns:p14="http://schemas.microsoft.com/office/powerpoint/2010/main" val="1213981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C3BD60-764F-4248-955F-8CB7A83556E4}"/>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3</a:t>
            </a:fld>
            <a:endParaRPr lang="en-US" noProof="0"/>
          </a:p>
        </p:txBody>
      </p:sp>
      <p:sp>
        <p:nvSpPr>
          <p:cNvPr id="4" name="Footer Placeholder 3">
            <a:extLst>
              <a:ext uri="{FF2B5EF4-FFF2-40B4-BE49-F238E27FC236}">
                <a16:creationId xmlns:a16="http://schemas.microsoft.com/office/drawing/2014/main" id="{DE3D81AD-AA1E-4E6D-8503-C36721E38A9C}"/>
              </a:ext>
            </a:extLst>
          </p:cNvPr>
          <p:cNvSpPr>
            <a:spLocks noGrp="1"/>
          </p:cNvSpPr>
          <p:nvPr>
            <p:ph type="ftr" sz="quarter" idx="12"/>
          </p:nvPr>
        </p:nvSpPr>
        <p:spPr>
          <a:xfrm>
            <a:off x="824346" y="5661284"/>
            <a:ext cx="10739832" cy="822325"/>
          </a:xfrm>
        </p:spPr>
        <p:txBody>
          <a:bodyPr anchor="ctr">
            <a:normAutofit/>
          </a:bodyPr>
          <a:lstStyle/>
          <a:p>
            <a:pPr>
              <a:spcAft>
                <a:spcPts val="600"/>
              </a:spcAft>
            </a:pPr>
            <a:r>
              <a:rPr lang="en-US"/>
              <a:t>Data source:</a:t>
            </a:r>
          </a:p>
          <a:p>
            <a:pPr>
              <a:spcAft>
                <a:spcPts val="600"/>
              </a:spcAft>
            </a:pPr>
            <a:r>
              <a:rPr lang="en-US">
                <a:ea typeface="+mn-lt"/>
                <a:cs typeface="+mn-lt"/>
                <a:hlinkClick r:id="rId2"/>
              </a:rPr>
              <a:t>https://ftp.cdc.gov/pub/Health_Statistics/NCHS/Dataset_Documentation/NHIS/2020/adult-summary.pdf</a:t>
            </a:r>
            <a:r>
              <a:rPr lang="en-US">
                <a:ea typeface="+mn-lt"/>
                <a:cs typeface="+mn-lt"/>
              </a:rPr>
              <a:t> </a:t>
            </a:r>
            <a:r>
              <a:rPr lang="en-US"/>
              <a:t> </a:t>
            </a:r>
          </a:p>
        </p:txBody>
      </p:sp>
      <p:sp>
        <p:nvSpPr>
          <p:cNvPr id="11" name="Content Placeholder 3">
            <a:extLst>
              <a:ext uri="{FF2B5EF4-FFF2-40B4-BE49-F238E27FC236}">
                <a16:creationId xmlns:a16="http://schemas.microsoft.com/office/drawing/2014/main" id="{61570E47-135A-1CB3-4D18-B0D90714AC98}"/>
              </a:ext>
            </a:extLst>
          </p:cNvPr>
          <p:cNvSpPr>
            <a:spLocks noGrp="1"/>
          </p:cNvSpPr>
          <p:nvPr>
            <p:ph idx="1"/>
          </p:nvPr>
        </p:nvSpPr>
        <p:spPr>
          <a:xfrm>
            <a:off x="838200" y="2268970"/>
            <a:ext cx="10515600" cy="3215266"/>
          </a:xfrm>
        </p:spPr>
        <p:txBody>
          <a:bodyPr vert="horz" lIns="91440" tIns="45720" rIns="91440" bIns="45720" rtlCol="0" anchor="t">
            <a:normAutofit/>
          </a:bodyPr>
          <a:lstStyle/>
          <a:p>
            <a:r>
              <a:rPr lang="en-US" sz="2000"/>
              <a:t>We are taking data from the National Health Interview Survey (NHIS) from 2020. This data takes a sample of 31,568 individuals, asking them questions about all aspects of their health and socio-economic conditions. </a:t>
            </a:r>
          </a:p>
          <a:p>
            <a:r>
              <a:rPr lang="en-US" sz="2000"/>
              <a:t>There are 618 variables in this dataset, and we have deemed 202 of these variables to be important in our analysis towards factors that could affect Anxiety and Depression levels, our two outcome variables that we will create two different models for. After analyzing each of these variables, we are creating models based on a total of  Other variables in this study were either not important factors of our outcome variables or were heavily related to the 51 chosen variables and therefore had too much multicollinearity to include.</a:t>
            </a:r>
          </a:p>
          <a:p>
            <a:endParaRPr lang="en-US"/>
          </a:p>
        </p:txBody>
      </p:sp>
      <p:sp>
        <p:nvSpPr>
          <p:cNvPr id="13" name="Title 4">
            <a:extLst>
              <a:ext uri="{FF2B5EF4-FFF2-40B4-BE49-F238E27FC236}">
                <a16:creationId xmlns:a16="http://schemas.microsoft.com/office/drawing/2014/main" id="{CD0D4C43-CB51-E56E-12D0-AA3DB9A40FC4}"/>
              </a:ext>
            </a:extLst>
          </p:cNvPr>
          <p:cNvSpPr>
            <a:spLocks noGrp="1"/>
          </p:cNvSpPr>
          <p:nvPr>
            <p:ph type="title"/>
          </p:nvPr>
        </p:nvSpPr>
        <p:spPr>
          <a:xfrm>
            <a:off x="838200" y="365125"/>
            <a:ext cx="10515600" cy="1325563"/>
          </a:xfrm>
        </p:spPr>
        <p:txBody>
          <a:bodyPr/>
          <a:lstStyle/>
          <a:p>
            <a:r>
              <a:rPr lang="en-US"/>
              <a:t>About the Data</a:t>
            </a:r>
          </a:p>
        </p:txBody>
      </p:sp>
      <p:sp>
        <p:nvSpPr>
          <p:cNvPr id="2" name="TextBox 1">
            <a:extLst>
              <a:ext uri="{FF2B5EF4-FFF2-40B4-BE49-F238E27FC236}">
                <a16:creationId xmlns:a16="http://schemas.microsoft.com/office/drawing/2014/main" id="{8CA7F694-3D41-F22C-BC1B-EBDB3866CD1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22778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nchor="ctr">
            <a:normAutofit/>
          </a:bodyPr>
          <a:lstStyle/>
          <a:p>
            <a:pPr>
              <a:spcAft>
                <a:spcPts val="600"/>
              </a:spcAft>
            </a:pPr>
            <a:fld id="{D495E168-DA5E-4888-8D8A-92B118324C14}" type="slidenum">
              <a:rPr lang="en-US" smtClean="0"/>
              <a:pPr>
                <a:spcAft>
                  <a:spcPts val="600"/>
                </a:spcAft>
              </a:pPr>
              <a:t>4</a:t>
            </a:fld>
            <a:endParaRPr lang="en-US"/>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a:xfrm>
            <a:off x="838200" y="5457127"/>
            <a:ext cx="4520196" cy="1026482"/>
          </a:xfrm>
        </p:spPr>
        <p:txBody>
          <a:bodyPr vert="horz" lIns="91440" tIns="45720" rIns="91440" bIns="45720" rtlCol="0" anchor="ctr">
            <a:noAutofit/>
          </a:bodyPr>
          <a:lstStyle/>
          <a:p>
            <a:pPr>
              <a:lnSpc>
                <a:spcPct val="90000"/>
              </a:lnSpc>
              <a:spcAft>
                <a:spcPts val="600"/>
              </a:spcAft>
            </a:pPr>
            <a:r>
              <a:rPr lang="en-IN" sz="1400">
                <a:latin typeface="Arial Nova"/>
              </a:rPr>
              <a:t>Source :</a:t>
            </a:r>
            <a:r>
              <a:rPr lang="en-IN" sz="1400">
                <a:ea typeface="+mn-lt"/>
                <a:cs typeface="+mn-lt"/>
              </a:rPr>
              <a:t> </a:t>
            </a:r>
            <a:r>
              <a:rPr lang="en-IN" sz="1400">
                <a:ea typeface="+mn-lt"/>
                <a:cs typeface="+mn-lt"/>
                <a:hlinkClick r:id="rId2">
                  <a:extLst>
                    <a:ext uri="{A12FA001-AC4F-418D-AE19-62706E023703}">
                      <ahyp:hlinkClr xmlns:ahyp="http://schemas.microsoft.com/office/drawing/2018/hyperlinkcolor" val="tx"/>
                    </a:ext>
                  </a:extLst>
                </a:hlinkClick>
              </a:rPr>
              <a:t>https://jamanetwork.com/journals/jama/article-abstract/2773479</a:t>
            </a:r>
            <a:endParaRPr lang="en-IN" sz="1400">
              <a:ea typeface="+mn-lt"/>
              <a:cs typeface="+mn-lt"/>
            </a:endParaRPr>
          </a:p>
          <a:p>
            <a:pPr>
              <a:lnSpc>
                <a:spcPct val="90000"/>
              </a:lnSpc>
              <a:spcAft>
                <a:spcPts val="600"/>
              </a:spcAft>
            </a:pPr>
            <a:r>
              <a:rPr lang="en-US" sz="1400">
                <a:ea typeface="+mn-lt"/>
                <a:cs typeface="+mn-lt"/>
                <a:hlinkClick r:id="rId3">
                  <a:extLst>
                    <a:ext uri="{A12FA001-AC4F-418D-AE19-62706E023703}">
                      <ahyp:hlinkClr xmlns:ahyp="http://schemas.microsoft.com/office/drawing/2018/hyperlinkcolor" val="tx"/>
                    </a:ext>
                  </a:extLst>
                </a:hlinkClick>
              </a:rPr>
              <a:t>https://recovercovid.org/</a:t>
            </a:r>
            <a:endParaRPr lang="en-US" sz="1400">
              <a:ea typeface="+mn-lt"/>
              <a:cs typeface="+mn-lt"/>
            </a:endParaRPr>
          </a:p>
          <a:p>
            <a:pPr>
              <a:lnSpc>
                <a:spcPct val="90000"/>
              </a:lnSpc>
              <a:spcAft>
                <a:spcPts val="600"/>
              </a:spcAft>
            </a:pPr>
            <a:r>
              <a:rPr lang="en-US" sz="1400">
                <a:ea typeface="+mn-lt"/>
                <a:cs typeface="+mn-lt"/>
              </a:rPr>
              <a:t>https://www.statista.com/chart/21878/impact-of-coronavirus-pandemic-on-mental-health/</a:t>
            </a:r>
          </a:p>
          <a:p>
            <a:pPr>
              <a:lnSpc>
                <a:spcPct val="90000"/>
              </a:lnSpc>
              <a:spcAft>
                <a:spcPts val="600"/>
              </a:spcAft>
            </a:pPr>
            <a:endParaRPr lang="en-US" sz="1400">
              <a:latin typeface="Arial Nova"/>
            </a:endParaRPr>
          </a:p>
          <a:p>
            <a:pPr>
              <a:lnSpc>
                <a:spcPct val="90000"/>
              </a:lnSpc>
              <a:spcAft>
                <a:spcPts val="600"/>
              </a:spcAft>
            </a:pPr>
            <a:endParaRPr lang="en-US" sz="1400">
              <a:latin typeface="Arial Nova"/>
            </a:endParaRPr>
          </a:p>
        </p:txBody>
      </p:sp>
      <p:pic>
        <p:nvPicPr>
          <p:cNvPr id="7" name="Picture 7" descr="Chart, bar chart&#10;&#10;Description automatically generated">
            <a:extLst>
              <a:ext uri="{FF2B5EF4-FFF2-40B4-BE49-F238E27FC236}">
                <a16:creationId xmlns:a16="http://schemas.microsoft.com/office/drawing/2014/main" id="{C3DA6C36-E8BE-6361-09C7-12248260C3A3}"/>
              </a:ext>
            </a:extLst>
          </p:cNvPr>
          <p:cNvPicPr>
            <a:picLocks noGrp="1" noChangeAspect="1"/>
          </p:cNvPicPr>
          <p:nvPr>
            <p:ph idx="1"/>
          </p:nvPr>
        </p:nvPicPr>
        <p:blipFill>
          <a:blip r:embed="rId4"/>
          <a:stretch>
            <a:fillRect/>
          </a:stretch>
        </p:blipFill>
        <p:spPr>
          <a:xfrm>
            <a:off x="6495243" y="1451814"/>
            <a:ext cx="5268761" cy="4725148"/>
          </a:xfrm>
        </p:spPr>
      </p:pic>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nchor="ctr">
            <a:normAutofit/>
          </a:bodyPr>
          <a:lstStyle/>
          <a:p>
            <a:r>
              <a:rPr lang="en-IN" sz="4300"/>
              <a:t>W</a:t>
            </a:r>
            <a:r>
              <a:rPr lang="en-US" sz="4300"/>
              <a:t>hat is PASC and how it affects mental health?</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4294967295"/>
          </p:nvPr>
        </p:nvSpPr>
        <p:spPr>
          <a:xfrm>
            <a:off x="842724" y="1801274"/>
            <a:ext cx="5267653" cy="3229663"/>
          </a:xfrm>
        </p:spPr>
        <p:txBody>
          <a:bodyPr vert="horz" lIns="91440" tIns="45720" rIns="91440" bIns="45720" rtlCol="0" anchor="t">
            <a:normAutofit/>
          </a:bodyPr>
          <a:lstStyle/>
          <a:p>
            <a:r>
              <a:rPr lang="en-US" sz="1800" b="1" i="0" u="none" strike="noStrike">
                <a:solidFill>
                  <a:schemeClr val="bg1"/>
                </a:solidFill>
                <a:effectLst/>
                <a:hlinkClick r:id="rId5">
                  <a:extLst>
                    <a:ext uri="{A12FA001-AC4F-418D-AE19-62706E023703}">
                      <ahyp:hlinkClr xmlns:ahyp="http://schemas.microsoft.com/office/drawing/2018/hyperlinkcolor" val="tx"/>
                    </a:ext>
                  </a:extLst>
                </a:hlinkClick>
              </a:rPr>
              <a:t>PASC</a:t>
            </a:r>
            <a:r>
              <a:rPr lang="en-US" sz="1800" b="0" i="0">
                <a:solidFill>
                  <a:schemeClr val="bg1"/>
                </a:solidFill>
                <a:effectLst/>
              </a:rPr>
              <a:t> stands for post-acute sequelae of SARS-CoV-2 and is a term scie</a:t>
            </a:r>
            <a:r>
              <a:rPr lang="en-US" sz="1800">
                <a:solidFill>
                  <a:schemeClr val="bg1"/>
                </a:solidFill>
              </a:rPr>
              <a:t>ntists are using to study the potential consequences of a SARS-CoV</a:t>
            </a:r>
            <a:r>
              <a:rPr lang="en-US" sz="1800" b="0" i="0">
                <a:solidFill>
                  <a:schemeClr val="bg1"/>
                </a:solidFill>
                <a:effectLst/>
              </a:rPr>
              <a:t>-2 infection.</a:t>
            </a:r>
          </a:p>
          <a:p>
            <a:r>
              <a:rPr lang="en-US" sz="1800">
                <a:solidFill>
                  <a:schemeClr val="bg1"/>
                </a:solidFill>
              </a:rPr>
              <a:t>According to the U.S. Census Bureau and the National Center for Health Statistics,  more than 4 in 10 U.S. adults had developed symptoms of depression or anxiety by the end of 2020, a sharp increase over the results of a comparable survey conducted before the onset of the pandemic in 2019.</a:t>
            </a:r>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05C43-2079-C667-AD72-79026E4BBCB6}"/>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5</a:t>
            </a:fld>
            <a:endParaRPr lang="en-US" noProof="0"/>
          </a:p>
        </p:txBody>
      </p:sp>
      <p:sp>
        <p:nvSpPr>
          <p:cNvPr id="3" name="Footer Placeholder 2">
            <a:extLst>
              <a:ext uri="{FF2B5EF4-FFF2-40B4-BE49-F238E27FC236}">
                <a16:creationId xmlns:a16="http://schemas.microsoft.com/office/drawing/2014/main" id="{C5FFFAA0-7A85-8321-8044-FEB668B949EF}"/>
              </a:ext>
            </a:extLst>
          </p:cNvPr>
          <p:cNvSpPr>
            <a:spLocks noGrp="1"/>
          </p:cNvSpPr>
          <p:nvPr>
            <p:ph type="ftr" sz="quarter" idx="12"/>
          </p:nvPr>
        </p:nvSpPr>
        <p:spPr>
          <a:xfrm>
            <a:off x="824346" y="5411903"/>
            <a:ext cx="3412617" cy="1071706"/>
          </a:xfrm>
        </p:spPr>
        <p:txBody>
          <a:bodyPr anchor="ctr">
            <a:normAutofit/>
          </a:bodyPr>
          <a:lstStyle/>
          <a:p>
            <a:r>
              <a:rPr lang="en-US">
                <a:ea typeface="+mn-lt"/>
                <a:cs typeface="+mn-lt"/>
              </a:rPr>
              <a:t>Image source : Depression as a determinant of quality of life in patients with chronic disease: data from Brazil</a:t>
            </a:r>
            <a:endParaRPr lang="en-US"/>
          </a:p>
          <a:p>
            <a:pPr>
              <a:spcAft>
                <a:spcPts val="600"/>
              </a:spcAft>
            </a:pPr>
            <a:endParaRPr lang="en-US" noProof="0"/>
          </a:p>
        </p:txBody>
      </p:sp>
      <p:sp>
        <p:nvSpPr>
          <p:cNvPr id="16" name="Title 3">
            <a:extLst>
              <a:ext uri="{FF2B5EF4-FFF2-40B4-BE49-F238E27FC236}">
                <a16:creationId xmlns:a16="http://schemas.microsoft.com/office/drawing/2014/main" id="{7A2F8E76-7B51-F31B-BDB6-BC9FFDE54EEB}"/>
              </a:ext>
            </a:extLst>
          </p:cNvPr>
          <p:cNvSpPr>
            <a:spLocks noGrp="1"/>
          </p:cNvSpPr>
          <p:nvPr>
            <p:ph type="title"/>
          </p:nvPr>
        </p:nvSpPr>
        <p:spPr>
          <a:xfrm>
            <a:off x="895346" y="968669"/>
            <a:ext cx="4278600" cy="1059873"/>
          </a:xfrm>
        </p:spPr>
        <p:txBody>
          <a:bodyPr/>
          <a:lstStyle/>
          <a:p>
            <a:r>
              <a:rPr lang="en-US">
                <a:latin typeface="Lato Extended"/>
              </a:rPr>
              <a:t>P</a:t>
            </a:r>
            <a:r>
              <a:rPr lang="en-US" b="0" i="0">
                <a:effectLst/>
                <a:latin typeface="Lato Extended"/>
              </a:rPr>
              <a:t>rior </a:t>
            </a:r>
            <a:r>
              <a:rPr lang="en-US">
                <a:ea typeface="+mj-lt"/>
                <a:cs typeface="+mj-lt"/>
              </a:rPr>
              <a:t>Studies</a:t>
            </a:r>
            <a:endParaRPr lang="en-US"/>
          </a:p>
        </p:txBody>
      </p:sp>
      <p:sp>
        <p:nvSpPr>
          <p:cNvPr id="17" name="Text Placeholder 4">
            <a:extLst>
              <a:ext uri="{FF2B5EF4-FFF2-40B4-BE49-F238E27FC236}">
                <a16:creationId xmlns:a16="http://schemas.microsoft.com/office/drawing/2014/main" id="{3CB4278A-6251-BAE5-00E6-EC831A6C761B}"/>
              </a:ext>
            </a:extLst>
          </p:cNvPr>
          <p:cNvSpPr>
            <a:spLocks noGrp="1"/>
          </p:cNvSpPr>
          <p:nvPr>
            <p:ph type="body" sz="half" idx="2"/>
          </p:nvPr>
        </p:nvSpPr>
        <p:spPr>
          <a:xfrm>
            <a:off x="853642" y="2704065"/>
            <a:ext cx="3918383" cy="1502379"/>
          </a:xfrm>
        </p:spPr>
        <p:txBody>
          <a:bodyPr vert="horz" lIns="91440" tIns="45720" rIns="91440" bIns="45720" rtlCol="0" anchor="t">
            <a:normAutofit/>
          </a:bodyPr>
          <a:lstStyle/>
          <a:p>
            <a:pPr marL="285750" indent="-285750">
              <a:buChar char="•"/>
            </a:pPr>
            <a:r>
              <a:rPr lang="en-US">
                <a:solidFill>
                  <a:srgbClr val="F7F1E4"/>
                </a:solidFill>
                <a:ea typeface="+mn-lt"/>
                <a:cs typeface="+mn-lt"/>
              </a:rPr>
              <a:t>Studies among patients diagnosed with chronic illnesses in Brazil indicate , lifestyle, comorbidity, substance abuse along with other socio-economic factors are responsible in causing mental disorder.</a:t>
            </a:r>
            <a:endParaRPr lang="en-US"/>
          </a:p>
          <a:p>
            <a:endParaRPr lang="en-US">
              <a:solidFill>
                <a:srgbClr val="F7F1E4"/>
              </a:solidFill>
            </a:endParaRPr>
          </a:p>
          <a:p>
            <a:endParaRPr lang="en-US">
              <a:solidFill>
                <a:srgbClr val="F7F1E4"/>
              </a:solidFill>
            </a:endParaRPr>
          </a:p>
        </p:txBody>
      </p:sp>
      <p:pic>
        <p:nvPicPr>
          <p:cNvPr id="7" name="Picture 7" descr="Table&#10;&#10;Description automatically generated">
            <a:extLst>
              <a:ext uri="{FF2B5EF4-FFF2-40B4-BE49-F238E27FC236}">
                <a16:creationId xmlns:a16="http://schemas.microsoft.com/office/drawing/2014/main" id="{04BAF1EE-B97E-F565-C973-0347739C645E}"/>
              </a:ext>
            </a:extLst>
          </p:cNvPr>
          <p:cNvPicPr>
            <a:picLocks noGrp="1" noChangeAspect="1"/>
          </p:cNvPicPr>
          <p:nvPr>
            <p:ph type="pic" idx="1"/>
          </p:nvPr>
        </p:nvPicPr>
        <p:blipFill rotWithShape="1">
          <a:blip r:embed="rId2"/>
          <a:stretch/>
        </p:blipFill>
        <p:spPr>
          <a:xfrm>
            <a:off x="5241921" y="457201"/>
            <a:ext cx="6054733" cy="5403850"/>
          </a:xfrm>
          <a:noFill/>
        </p:spPr>
      </p:pic>
    </p:spTree>
    <p:extLst>
      <p:ext uri="{BB962C8B-B14F-4D97-AF65-F5344CB8AC3E}">
        <p14:creationId xmlns:p14="http://schemas.microsoft.com/office/powerpoint/2010/main" val="217599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825D4-2355-E342-6B60-FD87E77FAD06}"/>
              </a:ext>
            </a:extLst>
          </p:cNvPr>
          <p:cNvSpPr>
            <a:spLocks noGrp="1"/>
          </p:cNvSpPr>
          <p:nvPr>
            <p:ph type="sldNum" sz="quarter" idx="10"/>
          </p:nvPr>
        </p:nvSpPr>
        <p:spPr/>
        <p:txBody>
          <a:bodyPr/>
          <a:lstStyle/>
          <a:p>
            <a:fld id="{D495E168-DA5E-4888-8D8A-92B118324C14}" type="slidenum">
              <a:rPr lang="en-US" noProof="0" smtClean="0"/>
              <a:pPr/>
              <a:t>6</a:t>
            </a:fld>
            <a:endParaRPr lang="en-US" noProof="0"/>
          </a:p>
        </p:txBody>
      </p:sp>
      <p:sp>
        <p:nvSpPr>
          <p:cNvPr id="3" name="Footer Placeholder 2">
            <a:extLst>
              <a:ext uri="{FF2B5EF4-FFF2-40B4-BE49-F238E27FC236}">
                <a16:creationId xmlns:a16="http://schemas.microsoft.com/office/drawing/2014/main" id="{F18E125B-99BB-94C9-53A2-AFE32BE3B465}"/>
              </a:ext>
            </a:extLst>
          </p:cNvPr>
          <p:cNvSpPr>
            <a:spLocks noGrp="1"/>
          </p:cNvSpPr>
          <p:nvPr>
            <p:ph type="ftr" sz="quarter" idx="12"/>
          </p:nvPr>
        </p:nvSpPr>
        <p:spPr>
          <a:xfrm>
            <a:off x="852577" y="5557768"/>
            <a:ext cx="7251895" cy="925841"/>
          </a:xfrm>
        </p:spPr>
        <p:txBody>
          <a:bodyPr/>
          <a:lstStyle/>
          <a:p>
            <a:r>
              <a:rPr lang="en-US"/>
              <a:t>Fig source : </a:t>
            </a:r>
            <a:r>
              <a:rPr lang="en-US">
                <a:ea typeface="+mn-lt"/>
                <a:cs typeface="+mn-lt"/>
              </a:rPr>
              <a:t>https://www.elsevier.es/en-revista-revista-colombiana-psiquiatria-english-edition--479-articulo-depressive-disorder-anxiety-disorder-chronic-S2530312017300759</a:t>
            </a:r>
            <a:endParaRPr lang="en-US" noProof="0">
              <a:ea typeface="+mn-lt"/>
              <a:cs typeface="+mn-lt"/>
            </a:endParaRPr>
          </a:p>
        </p:txBody>
      </p:sp>
      <p:sp>
        <p:nvSpPr>
          <p:cNvPr id="4" name="Title 3">
            <a:extLst>
              <a:ext uri="{FF2B5EF4-FFF2-40B4-BE49-F238E27FC236}">
                <a16:creationId xmlns:a16="http://schemas.microsoft.com/office/drawing/2014/main" id="{CB0D223C-6DF9-F3A3-AAEC-85C3B7E705CB}"/>
              </a:ext>
            </a:extLst>
          </p:cNvPr>
          <p:cNvSpPr>
            <a:spLocks noGrp="1"/>
          </p:cNvSpPr>
          <p:nvPr>
            <p:ph type="title"/>
          </p:nvPr>
        </p:nvSpPr>
        <p:spPr>
          <a:xfrm>
            <a:off x="853642" y="457200"/>
            <a:ext cx="4763510" cy="1600200"/>
          </a:xfrm>
        </p:spPr>
        <p:txBody>
          <a:bodyPr/>
          <a:lstStyle/>
          <a:p>
            <a:r>
              <a:rPr lang="en-US">
                <a:latin typeface="Lato Extended"/>
              </a:rPr>
              <a:t>P</a:t>
            </a:r>
            <a:r>
              <a:rPr lang="en-US" b="0" i="0">
                <a:effectLst/>
                <a:latin typeface="Lato Extended"/>
              </a:rPr>
              <a:t>rior </a:t>
            </a:r>
            <a:r>
              <a:rPr lang="en-US">
                <a:ea typeface="+mj-lt"/>
                <a:cs typeface="+mj-lt"/>
              </a:rPr>
              <a:t>Studies</a:t>
            </a:r>
            <a:endParaRPr lang="en-US"/>
          </a:p>
        </p:txBody>
      </p:sp>
      <p:sp>
        <p:nvSpPr>
          <p:cNvPr id="5" name="Text Placeholder 4">
            <a:extLst>
              <a:ext uri="{FF2B5EF4-FFF2-40B4-BE49-F238E27FC236}">
                <a16:creationId xmlns:a16="http://schemas.microsoft.com/office/drawing/2014/main" id="{9070DFB7-56FE-2883-7445-F5384CC3B22E}"/>
              </a:ext>
            </a:extLst>
          </p:cNvPr>
          <p:cNvSpPr>
            <a:spLocks noGrp="1"/>
          </p:cNvSpPr>
          <p:nvPr>
            <p:ph type="body" sz="half" idx="2"/>
          </p:nvPr>
        </p:nvSpPr>
        <p:spPr>
          <a:xfrm>
            <a:off x="853642" y="2177592"/>
            <a:ext cx="6897110" cy="3691396"/>
          </a:xfrm>
        </p:spPr>
        <p:txBody>
          <a:bodyPr vert="horz" lIns="91440" tIns="45720" rIns="91440" bIns="45720" rtlCol="0" anchor="t">
            <a:normAutofit/>
          </a:bodyPr>
          <a:lstStyle/>
          <a:p>
            <a:endParaRPr lang="en-US"/>
          </a:p>
          <a:p>
            <a:pPr marL="285750" indent="-285750">
              <a:buChar char="•"/>
            </a:pPr>
            <a:r>
              <a:rPr lang="en-US">
                <a:solidFill>
                  <a:srgbClr val="F7F1E4"/>
                </a:solidFill>
              </a:rPr>
              <a:t>A survey among 2069 medical student in China is used to analyze the effect of resilience, personality and social support on mental health. In the regression equation interaction between resilience and negative life events have shown to have the maximum effect.</a:t>
            </a:r>
          </a:p>
          <a:p>
            <a:pPr marL="285750" indent="-285750">
              <a:buChar char="•"/>
            </a:pPr>
            <a:r>
              <a:rPr lang="en-US">
                <a:solidFill>
                  <a:srgbClr val="F7F1E4"/>
                </a:solidFill>
              </a:rPr>
              <a:t>A survey of WHO across 26 countries from all over the world suggests that diseases when combines with depression become worse. </a:t>
            </a:r>
          </a:p>
          <a:p>
            <a:pPr marL="285750" indent="-285750">
              <a:buChar char="•"/>
            </a:pPr>
            <a:r>
              <a:rPr lang="en-US">
                <a:solidFill>
                  <a:srgbClr val="F7F1E4"/>
                </a:solidFill>
              </a:rPr>
              <a:t>Several studies in the past indicate a strong relation between chronic pain with anxiety and depression</a:t>
            </a:r>
          </a:p>
          <a:p>
            <a:pPr marL="285750" indent="-285750">
              <a:buChar char="•"/>
            </a:pPr>
            <a:endParaRPr lang="en-US">
              <a:solidFill>
                <a:srgbClr val="F7F1E4"/>
              </a:solidFill>
            </a:endParaRPr>
          </a:p>
          <a:p>
            <a:pPr marL="285750" indent="-285750">
              <a:buChar char="•"/>
            </a:pPr>
            <a:endParaRPr lang="en-US">
              <a:solidFill>
                <a:srgbClr val="F7F1E4"/>
              </a:solidFill>
            </a:endParaRPr>
          </a:p>
          <a:p>
            <a:pPr marL="285750" indent="-285750">
              <a:buChar char="•"/>
            </a:pPr>
            <a:endParaRPr lang="en-US">
              <a:solidFill>
                <a:srgbClr val="CBFF00"/>
              </a:solidFill>
            </a:endParaRPr>
          </a:p>
          <a:p>
            <a:endParaRPr lang="en-US">
              <a:solidFill>
                <a:srgbClr val="F7F1E4"/>
              </a:solidFill>
            </a:endParaRPr>
          </a:p>
          <a:p>
            <a:endParaRPr lang="en-US">
              <a:solidFill>
                <a:srgbClr val="F7F1E4"/>
              </a:solidFill>
            </a:endParaRPr>
          </a:p>
          <a:p>
            <a:endParaRPr lang="en-US"/>
          </a:p>
        </p:txBody>
      </p:sp>
      <p:pic>
        <p:nvPicPr>
          <p:cNvPr id="7" name="Picture 7" descr="Diagram, venn diagram&#10;&#10;Description automatically generated">
            <a:extLst>
              <a:ext uri="{FF2B5EF4-FFF2-40B4-BE49-F238E27FC236}">
                <a16:creationId xmlns:a16="http://schemas.microsoft.com/office/drawing/2014/main" id="{95333D29-6756-7F45-CDEC-175F3F622034}"/>
              </a:ext>
            </a:extLst>
          </p:cNvPr>
          <p:cNvPicPr>
            <a:picLocks noGrp="1" noChangeAspect="1"/>
          </p:cNvPicPr>
          <p:nvPr>
            <p:ph type="pic" idx="1"/>
          </p:nvPr>
        </p:nvPicPr>
        <p:blipFill rotWithShape="1">
          <a:blip r:embed="rId2"/>
          <a:srcRect l="8418" r="8418"/>
          <a:stretch/>
        </p:blipFill>
        <p:spPr>
          <a:xfrm>
            <a:off x="7849061" y="1311431"/>
            <a:ext cx="3997983" cy="4042014"/>
          </a:xfrm>
        </p:spPr>
      </p:pic>
    </p:spTree>
    <p:extLst>
      <p:ext uri="{BB962C8B-B14F-4D97-AF65-F5344CB8AC3E}">
        <p14:creationId xmlns:p14="http://schemas.microsoft.com/office/powerpoint/2010/main" val="2224410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331054-93E3-582F-64AD-EBB1E00BACE0}"/>
              </a:ext>
            </a:extLst>
          </p:cNvPr>
          <p:cNvSpPr>
            <a:spLocks noGrp="1"/>
          </p:cNvSpPr>
          <p:nvPr>
            <p:ph type="sldNum" sz="quarter" idx="10"/>
          </p:nvPr>
        </p:nvSpPr>
        <p:spPr/>
        <p:txBody>
          <a:bodyPr/>
          <a:lstStyle/>
          <a:p>
            <a:fld id="{D495E168-DA5E-4888-8D8A-92B118324C14}" type="slidenum">
              <a:rPr lang="en-US" noProof="0" smtClean="0"/>
              <a:pPr/>
              <a:t>7</a:t>
            </a:fld>
            <a:endParaRPr lang="en-US" noProof="0"/>
          </a:p>
        </p:txBody>
      </p:sp>
      <p:sp>
        <p:nvSpPr>
          <p:cNvPr id="3" name="Footer Placeholder 2">
            <a:extLst>
              <a:ext uri="{FF2B5EF4-FFF2-40B4-BE49-F238E27FC236}">
                <a16:creationId xmlns:a16="http://schemas.microsoft.com/office/drawing/2014/main" id="{60A464B2-4D3B-227B-9904-62A7B25EFFFD}"/>
              </a:ext>
            </a:extLst>
          </p:cNvPr>
          <p:cNvSpPr>
            <a:spLocks noGrp="1"/>
          </p:cNvSpPr>
          <p:nvPr>
            <p:ph type="ftr" sz="quarter" idx="12"/>
          </p:nvPr>
        </p:nvSpPr>
        <p:spPr>
          <a:xfrm>
            <a:off x="841248" y="5611813"/>
            <a:ext cx="4699737" cy="365125"/>
          </a:xfrm>
        </p:spPr>
        <p:txBody>
          <a:bodyPr/>
          <a:lstStyle/>
          <a:p>
            <a:r>
              <a:rPr lang="en-US">
                <a:solidFill>
                  <a:schemeClr val="bg1"/>
                </a:solidFill>
                <a:ea typeface="+mn-lt"/>
                <a:cs typeface="+mn-lt"/>
              </a:rPr>
              <a:t>Image Source: </a:t>
            </a:r>
            <a:r>
              <a:rPr lang="en-US">
                <a:solidFill>
                  <a:srgbClr val="FFFFFF"/>
                </a:solidFill>
                <a:ea typeface="+mn-lt"/>
                <a:cs typeface="+mn-lt"/>
                <a:hlinkClick r:id="rId2">
                  <a:extLst>
                    <a:ext uri="{A12FA001-AC4F-418D-AE19-62706E023703}">
                      <ahyp:hlinkClr xmlns:ahyp="http://schemas.microsoft.com/office/drawing/2018/hyperlinkcolor" val="tx"/>
                    </a:ext>
                  </a:extLst>
                </a:hlinkClick>
              </a:rPr>
              <a:t>https://link.springer.com/article/10.1007/</a:t>
            </a:r>
            <a:r>
              <a:rPr lang="en-US">
                <a:solidFill>
                  <a:schemeClr val="bg1"/>
                </a:solidFill>
                <a:ea typeface="+mn-lt"/>
                <a:cs typeface="+mn-lt"/>
                <a:hlinkClick r:id="rId2">
                  <a:extLst>
                    <a:ext uri="{A12FA001-AC4F-418D-AE19-62706E023703}">
                      <ahyp:hlinkClr xmlns:ahyp="http://schemas.microsoft.com/office/drawing/2018/hyperlinkcolor" val="tx"/>
                    </a:ext>
                  </a:extLst>
                </a:hlinkClick>
              </a:rPr>
              <a:t>s11482-020-09851-0</a:t>
            </a:r>
            <a:endParaRPr lang="en-US">
              <a:solidFill>
                <a:schemeClr val="bg1"/>
              </a:solidFill>
              <a:ea typeface="+mn-lt"/>
              <a:cs typeface="+mn-lt"/>
            </a:endParaRPr>
          </a:p>
          <a:p>
            <a:endParaRPr lang="en-US">
              <a:solidFill>
                <a:schemeClr val="bg1"/>
              </a:solidFill>
            </a:endParaRPr>
          </a:p>
          <a:p>
            <a:r>
              <a:rPr lang="en-US">
                <a:solidFill>
                  <a:schemeClr val="bg1"/>
                </a:solidFill>
                <a:ea typeface="+mn-lt"/>
                <a:cs typeface="+mn-lt"/>
              </a:rPr>
              <a:t>https://link.springer.com/article/10.1186/s12889-020-09475-x%23Sec2</a:t>
            </a:r>
            <a:endParaRPr lang="en-US">
              <a:solidFill>
                <a:schemeClr val="bg1"/>
              </a:solidFill>
            </a:endParaRPr>
          </a:p>
        </p:txBody>
      </p:sp>
      <p:sp>
        <p:nvSpPr>
          <p:cNvPr id="4" name="Text Placeholder 3">
            <a:extLst>
              <a:ext uri="{FF2B5EF4-FFF2-40B4-BE49-F238E27FC236}">
                <a16:creationId xmlns:a16="http://schemas.microsoft.com/office/drawing/2014/main" id="{EEA5B4C5-DA8F-0C2F-188C-D2B22CF2F472}"/>
              </a:ext>
            </a:extLst>
          </p:cNvPr>
          <p:cNvSpPr>
            <a:spLocks noGrp="1"/>
          </p:cNvSpPr>
          <p:nvPr>
            <p:ph type="body" sz="quarter" idx="16"/>
          </p:nvPr>
        </p:nvSpPr>
        <p:spPr>
          <a:xfrm>
            <a:off x="841248" y="3388735"/>
            <a:ext cx="4357688" cy="2252574"/>
          </a:xfrm>
        </p:spPr>
        <p:txBody>
          <a:bodyPr vert="horz" lIns="0" tIns="45720" rIns="0" bIns="45720" rtlCol="0" anchor="t">
            <a:noAutofit/>
          </a:bodyPr>
          <a:lstStyle/>
          <a:p>
            <a:r>
              <a:rPr lang="en-US" sz="1800">
                <a:solidFill>
                  <a:schemeClr val="bg1"/>
                </a:solidFill>
              </a:rPr>
              <a:t> </a:t>
            </a:r>
          </a:p>
        </p:txBody>
      </p:sp>
      <p:sp>
        <p:nvSpPr>
          <p:cNvPr id="5" name="Title 4">
            <a:extLst>
              <a:ext uri="{FF2B5EF4-FFF2-40B4-BE49-F238E27FC236}">
                <a16:creationId xmlns:a16="http://schemas.microsoft.com/office/drawing/2014/main" id="{26991C92-0609-F1D5-C933-652C9DDD7712}"/>
              </a:ext>
            </a:extLst>
          </p:cNvPr>
          <p:cNvSpPr>
            <a:spLocks noGrp="1"/>
          </p:cNvSpPr>
          <p:nvPr>
            <p:ph type="title"/>
          </p:nvPr>
        </p:nvSpPr>
        <p:spPr>
          <a:xfrm>
            <a:off x="763190" y="159897"/>
            <a:ext cx="4357688" cy="1325563"/>
          </a:xfrm>
        </p:spPr>
        <p:txBody>
          <a:bodyPr>
            <a:normAutofit/>
          </a:bodyPr>
          <a:lstStyle/>
          <a:p>
            <a:r>
              <a:rPr lang="en-US" sz="2800"/>
              <a:t>Research and theories:</a:t>
            </a:r>
          </a:p>
        </p:txBody>
      </p:sp>
      <p:sp>
        <p:nvSpPr>
          <p:cNvPr id="6" name="Chart Placeholder 5">
            <a:extLst>
              <a:ext uri="{FF2B5EF4-FFF2-40B4-BE49-F238E27FC236}">
                <a16:creationId xmlns:a16="http://schemas.microsoft.com/office/drawing/2014/main" id="{42B76E11-56CC-051F-E374-023EEE9A6E25}"/>
              </a:ext>
            </a:extLst>
          </p:cNvPr>
          <p:cNvSpPr>
            <a:spLocks noGrp="1"/>
          </p:cNvSpPr>
          <p:nvPr>
            <p:ph type="chart" sz="quarter" idx="32"/>
          </p:nvPr>
        </p:nvSpPr>
        <p:spPr/>
      </p:sp>
      <p:pic>
        <p:nvPicPr>
          <p:cNvPr id="7" name="Picture 7" descr="Table&#10;&#10;Description automatically generated">
            <a:extLst>
              <a:ext uri="{FF2B5EF4-FFF2-40B4-BE49-F238E27FC236}">
                <a16:creationId xmlns:a16="http://schemas.microsoft.com/office/drawing/2014/main" id="{10DCDD32-51AA-565E-2DC1-1B0D72DA878A}"/>
              </a:ext>
            </a:extLst>
          </p:cNvPr>
          <p:cNvPicPr>
            <a:picLocks noChangeAspect="1"/>
          </p:cNvPicPr>
          <p:nvPr/>
        </p:nvPicPr>
        <p:blipFill>
          <a:blip r:embed="rId3"/>
          <a:stretch>
            <a:fillRect/>
          </a:stretch>
        </p:blipFill>
        <p:spPr>
          <a:xfrm>
            <a:off x="6885829" y="741923"/>
            <a:ext cx="4542981" cy="5374153"/>
          </a:xfrm>
          <a:prstGeom prst="rect">
            <a:avLst/>
          </a:prstGeom>
        </p:spPr>
      </p:pic>
      <p:pic>
        <p:nvPicPr>
          <p:cNvPr id="8" name="Picture 7" descr="Table&#10;&#10;Description automatically generated">
            <a:extLst>
              <a:ext uri="{FF2B5EF4-FFF2-40B4-BE49-F238E27FC236}">
                <a16:creationId xmlns:a16="http://schemas.microsoft.com/office/drawing/2014/main" id="{305A5203-D25B-4501-8F20-E5DAFA335267}"/>
              </a:ext>
            </a:extLst>
          </p:cNvPr>
          <p:cNvPicPr>
            <a:picLocks noChangeAspect="1"/>
          </p:cNvPicPr>
          <p:nvPr/>
        </p:nvPicPr>
        <p:blipFill>
          <a:blip r:embed="rId4"/>
          <a:stretch>
            <a:fillRect/>
          </a:stretch>
        </p:blipFill>
        <p:spPr>
          <a:xfrm>
            <a:off x="763190" y="1467665"/>
            <a:ext cx="5584544" cy="3364966"/>
          </a:xfrm>
          <a:prstGeom prst="rect">
            <a:avLst/>
          </a:prstGeom>
        </p:spPr>
      </p:pic>
    </p:spTree>
    <p:extLst>
      <p:ext uri="{BB962C8B-B14F-4D97-AF65-F5344CB8AC3E}">
        <p14:creationId xmlns:p14="http://schemas.microsoft.com/office/powerpoint/2010/main" val="272494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0A449-DB2B-6850-AB10-C04A473B3FBC}"/>
              </a:ext>
            </a:extLst>
          </p:cNvPr>
          <p:cNvSpPr>
            <a:spLocks noGrp="1"/>
          </p:cNvSpPr>
          <p:nvPr>
            <p:ph type="sldNum" sz="quarter" idx="10"/>
          </p:nvPr>
        </p:nvSpPr>
        <p:spPr/>
        <p:txBody>
          <a:bodyPr/>
          <a:lstStyle/>
          <a:p>
            <a:fld id="{D495E168-DA5E-4888-8D8A-92B118324C14}" type="slidenum">
              <a:rPr lang="en-US" noProof="0" smtClean="0"/>
              <a:pPr/>
              <a:t>8</a:t>
            </a:fld>
            <a:endParaRPr lang="en-US" noProof="0"/>
          </a:p>
        </p:txBody>
      </p:sp>
      <p:sp>
        <p:nvSpPr>
          <p:cNvPr id="3" name="Footer Placeholder 2">
            <a:extLst>
              <a:ext uri="{FF2B5EF4-FFF2-40B4-BE49-F238E27FC236}">
                <a16:creationId xmlns:a16="http://schemas.microsoft.com/office/drawing/2014/main" id="{D05BE58F-2B52-22E2-5822-AEA24145C535}"/>
              </a:ext>
            </a:extLst>
          </p:cNvPr>
          <p:cNvSpPr>
            <a:spLocks noGrp="1"/>
          </p:cNvSpPr>
          <p:nvPr>
            <p:ph type="ftr" sz="quarter" idx="12"/>
          </p:nvPr>
        </p:nvSpPr>
        <p:spPr/>
        <p:txBody>
          <a:bodyPr/>
          <a:lstStyle/>
          <a:p>
            <a:r>
              <a:rPr lang="en-US" noProof="0"/>
              <a:t>ADD A FOOTER</a:t>
            </a:r>
          </a:p>
        </p:txBody>
      </p:sp>
      <p:sp>
        <p:nvSpPr>
          <p:cNvPr id="4" name="Title 3">
            <a:extLst>
              <a:ext uri="{FF2B5EF4-FFF2-40B4-BE49-F238E27FC236}">
                <a16:creationId xmlns:a16="http://schemas.microsoft.com/office/drawing/2014/main" id="{1F647EB1-197D-4A4E-20F4-2C1EA9CD964F}"/>
              </a:ext>
            </a:extLst>
          </p:cNvPr>
          <p:cNvSpPr>
            <a:spLocks noGrp="1"/>
          </p:cNvSpPr>
          <p:nvPr>
            <p:ph type="title"/>
          </p:nvPr>
        </p:nvSpPr>
        <p:spPr>
          <a:xfrm>
            <a:off x="838200" y="365125"/>
            <a:ext cx="10515600" cy="1339940"/>
          </a:xfrm>
        </p:spPr>
        <p:txBody>
          <a:bodyPr>
            <a:normAutofit fontScale="90000"/>
          </a:bodyPr>
          <a:lstStyle/>
          <a:p>
            <a:r>
              <a:rPr lang="en-US" sz="2400" b="1"/>
              <a:t>Important contributing factors</a:t>
            </a:r>
            <a:br>
              <a:rPr lang="en-US" sz="2400" b="1"/>
            </a:br>
            <a:br>
              <a:rPr lang="en-US" sz="2400"/>
            </a:br>
            <a:r>
              <a:rPr lang="en-US" sz="2400"/>
              <a:t>We have observed various research papers often take similar variables in consideration while conducting analysis on depression and anxiety disorder </a:t>
            </a:r>
            <a:endParaRPr lang="en-US" sz="1800"/>
          </a:p>
        </p:txBody>
      </p:sp>
      <p:sp>
        <p:nvSpPr>
          <p:cNvPr id="6" name="Picture Placeholder 5">
            <a:extLst>
              <a:ext uri="{FF2B5EF4-FFF2-40B4-BE49-F238E27FC236}">
                <a16:creationId xmlns:a16="http://schemas.microsoft.com/office/drawing/2014/main" id="{915876D6-3E74-5DD9-A2CB-E1F47EC58F21}"/>
              </a:ext>
            </a:extLst>
          </p:cNvPr>
          <p:cNvSpPr>
            <a:spLocks noGrp="1"/>
          </p:cNvSpPr>
          <p:nvPr>
            <p:ph sz="half" idx="1"/>
          </p:nvPr>
        </p:nvSpPr>
        <p:spPr>
          <a:xfrm>
            <a:off x="838200" y="2127549"/>
            <a:ext cx="5181600" cy="4049414"/>
          </a:xfrm>
        </p:spPr>
        <p:txBody>
          <a:bodyPr vert="horz" lIns="91440" tIns="45720" rIns="91440" bIns="45720" rtlCol="0" anchor="t">
            <a:normAutofit/>
          </a:bodyPr>
          <a:lstStyle/>
          <a:p>
            <a:r>
              <a:rPr lang="en-US" sz="2000"/>
              <a:t>Various chronic and diseases like cancer, diabetes, asthma etc.</a:t>
            </a:r>
          </a:p>
          <a:p>
            <a:r>
              <a:rPr lang="en-US" sz="2000"/>
              <a:t>Quality of life (QOL variables like hours of sleep, exercise </a:t>
            </a:r>
            <a:r>
              <a:rPr lang="en-US" sz="2000" err="1"/>
              <a:t>etc</a:t>
            </a:r>
            <a:r>
              <a:rPr lang="en-US" sz="2000"/>
              <a:t>) </a:t>
            </a:r>
          </a:p>
          <a:p>
            <a:r>
              <a:rPr lang="en-US" sz="2000"/>
              <a:t>Age , gender and race</a:t>
            </a:r>
          </a:p>
          <a:p>
            <a:r>
              <a:rPr lang="en-US" sz="2000"/>
              <a:t>Life events including military and currently in school</a:t>
            </a:r>
          </a:p>
          <a:p>
            <a:r>
              <a:rPr lang="en-US" sz="2000"/>
              <a:t>Substance abuse</a:t>
            </a:r>
          </a:p>
          <a:p>
            <a:r>
              <a:rPr lang="en-US" sz="2000"/>
              <a:t>Professional/work status</a:t>
            </a:r>
          </a:p>
          <a:p>
            <a:r>
              <a:rPr lang="en-US" sz="2000"/>
              <a:t>Family income</a:t>
            </a:r>
          </a:p>
          <a:p>
            <a:r>
              <a:rPr lang="en-US" sz="2000"/>
              <a:t>Pain and how to treat for said pain</a:t>
            </a:r>
          </a:p>
          <a:p>
            <a:endParaRPr lang="en-US" sz="2000"/>
          </a:p>
          <a:p>
            <a:endParaRPr lang="en-US" sz="2000"/>
          </a:p>
        </p:txBody>
      </p:sp>
      <p:sp>
        <p:nvSpPr>
          <p:cNvPr id="5" name="Text Placeholder 4">
            <a:extLst>
              <a:ext uri="{FF2B5EF4-FFF2-40B4-BE49-F238E27FC236}">
                <a16:creationId xmlns:a16="http://schemas.microsoft.com/office/drawing/2014/main" id="{03DC02E3-1459-1D8D-2950-A7306DF94AAC}"/>
              </a:ext>
            </a:extLst>
          </p:cNvPr>
          <p:cNvSpPr>
            <a:spLocks noGrp="1"/>
          </p:cNvSpPr>
          <p:nvPr>
            <p:ph sz="half" idx="2"/>
          </p:nvPr>
        </p:nvSpPr>
        <p:spPr>
          <a:xfrm>
            <a:off x="6172200" y="2127549"/>
            <a:ext cx="5181600" cy="4049414"/>
          </a:xfrm>
        </p:spPr>
        <p:txBody>
          <a:bodyPr vert="horz" lIns="91440" tIns="45720" rIns="91440" bIns="45720" rtlCol="0" anchor="t">
            <a:normAutofit/>
          </a:bodyPr>
          <a:lstStyle/>
          <a:p>
            <a:r>
              <a:rPr lang="en-US" sz="2000">
                <a:ea typeface="+mn-lt"/>
                <a:cs typeface="+mn-lt"/>
              </a:rPr>
              <a:t>Here is a list of variables which we have considered for our analysis - </a:t>
            </a:r>
            <a:r>
              <a:rPr lang="en-US" sz="2000">
                <a:ea typeface="+mn-lt"/>
                <a:cs typeface="+mn-lt"/>
                <a:hlinkClick r:id="rId2"/>
              </a:rPr>
              <a:t>All Variables (1).xlsx</a:t>
            </a:r>
            <a:endParaRPr lang="en-US" sz="2000"/>
          </a:p>
        </p:txBody>
      </p:sp>
    </p:spTree>
    <p:extLst>
      <p:ext uri="{BB962C8B-B14F-4D97-AF65-F5344CB8AC3E}">
        <p14:creationId xmlns:p14="http://schemas.microsoft.com/office/powerpoint/2010/main" val="109664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174265-1933-4002-886A-DFE32BB32B13}"/>
              </a:ext>
            </a:extLst>
          </p:cNvPr>
          <p:cNvSpPr>
            <a:spLocks noGrp="1"/>
          </p:cNvSpPr>
          <p:nvPr>
            <p:ph type="sldNum" sz="quarter" idx="10"/>
          </p:nvPr>
        </p:nvSpPr>
        <p:spPr/>
        <p:txBody>
          <a:bodyPr/>
          <a:lstStyle/>
          <a:p>
            <a:fld id="{D495E168-DA5E-4888-8D8A-92B118324C14}" type="slidenum">
              <a:rPr lang="en-US" noProof="0" smtClean="0"/>
              <a:pPr/>
              <a:t>9</a:t>
            </a:fld>
            <a:endParaRPr lang="en-US" noProof="0"/>
          </a:p>
        </p:txBody>
      </p:sp>
      <p:sp>
        <p:nvSpPr>
          <p:cNvPr id="3" name="Footer Placeholder 2">
            <a:extLst>
              <a:ext uri="{FF2B5EF4-FFF2-40B4-BE49-F238E27FC236}">
                <a16:creationId xmlns:a16="http://schemas.microsoft.com/office/drawing/2014/main" id="{BFA3DA4E-7F33-477B-805E-E0A7B68C9AA5}"/>
              </a:ext>
            </a:extLst>
          </p:cNvPr>
          <p:cNvSpPr>
            <a:spLocks noGrp="1"/>
          </p:cNvSpPr>
          <p:nvPr>
            <p:ph type="ftr" sz="quarter" idx="12"/>
          </p:nvPr>
        </p:nvSpPr>
        <p:spPr/>
        <p:txBody>
          <a:bodyPr/>
          <a:lstStyle/>
          <a:p>
            <a:r>
              <a:rPr lang="en-US" noProof="0"/>
              <a:t>ADD A FOOTER</a:t>
            </a:r>
          </a:p>
        </p:txBody>
      </p:sp>
      <p:graphicFrame>
        <p:nvGraphicFramePr>
          <p:cNvPr id="7" name="Content Placeholder 6">
            <a:extLst>
              <a:ext uri="{FF2B5EF4-FFF2-40B4-BE49-F238E27FC236}">
                <a16:creationId xmlns:a16="http://schemas.microsoft.com/office/drawing/2014/main" id="{ED8B35EC-1F67-4E43-87CD-0DA30CB9E3C1}"/>
              </a:ext>
            </a:extLst>
          </p:cNvPr>
          <p:cNvGraphicFramePr>
            <a:graphicFrameLocks noGrp="1"/>
          </p:cNvGraphicFramePr>
          <p:nvPr>
            <p:ph idx="1"/>
            <p:extLst>
              <p:ext uri="{D42A27DB-BD31-4B8C-83A1-F6EECF244321}">
                <p14:modId xmlns:p14="http://schemas.microsoft.com/office/powerpoint/2010/main" val="2026112074"/>
              </p:ext>
            </p:extLst>
          </p:nvPr>
        </p:nvGraphicFramePr>
        <p:xfrm>
          <a:off x="370367" y="1063255"/>
          <a:ext cx="11451265" cy="5514852"/>
        </p:xfrm>
        <a:graphic>
          <a:graphicData uri="http://schemas.openxmlformats.org/drawingml/2006/table">
            <a:tbl>
              <a:tblPr firstRow="1" firstCol="1" bandRow="1">
                <a:tableStyleId>{775DCB02-9BB8-47FD-8907-85C794F793BA}</a:tableStyleId>
              </a:tblPr>
              <a:tblGrid>
                <a:gridCol w="3097474">
                  <a:extLst>
                    <a:ext uri="{9D8B030D-6E8A-4147-A177-3AD203B41FA5}">
                      <a16:colId xmlns:a16="http://schemas.microsoft.com/office/drawing/2014/main" val="1897495726"/>
                    </a:ext>
                  </a:extLst>
                </a:gridCol>
                <a:gridCol w="1783393">
                  <a:extLst>
                    <a:ext uri="{9D8B030D-6E8A-4147-A177-3AD203B41FA5}">
                      <a16:colId xmlns:a16="http://schemas.microsoft.com/office/drawing/2014/main" val="350294113"/>
                    </a:ext>
                  </a:extLst>
                </a:gridCol>
                <a:gridCol w="6570398">
                  <a:extLst>
                    <a:ext uri="{9D8B030D-6E8A-4147-A177-3AD203B41FA5}">
                      <a16:colId xmlns:a16="http://schemas.microsoft.com/office/drawing/2014/main" val="1894596619"/>
                    </a:ext>
                  </a:extLst>
                </a:gridCol>
              </a:tblGrid>
              <a:tr h="236858">
                <a:tc>
                  <a:txBody>
                    <a:bodyPr/>
                    <a:lstStyle/>
                    <a:p>
                      <a:pPr marL="0" marR="0" algn="ctr">
                        <a:lnSpc>
                          <a:spcPct val="107000"/>
                        </a:lnSpc>
                        <a:spcBef>
                          <a:spcPts val="0"/>
                        </a:spcBef>
                        <a:spcAft>
                          <a:spcPts val="0"/>
                        </a:spcAft>
                      </a:pPr>
                      <a:r>
                        <a:rPr lang="en-US" sz="1600">
                          <a:effectLst/>
                        </a:rPr>
                        <a:t>Predictor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Sign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Rational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1247047"/>
                  </a:ext>
                </a:extLst>
              </a:tr>
              <a:tr h="23685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age</a:t>
                      </a:r>
                      <a:endParaRPr lang="en-US"/>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Age may or may not affect anxiety and depression levels.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15152"/>
                  </a:ext>
                </a:extLst>
              </a:tr>
              <a:tr h="23685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sex</a:t>
                      </a:r>
                      <a:endParaRPr lang="en-US"/>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Gender may or may not affect anxiety and depression levels.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8021624"/>
                  </a:ext>
                </a:extLst>
              </a:tr>
              <a:tr h="23685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education</a:t>
                      </a:r>
                      <a:endParaRPr lang="en-US"/>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More educated people may seek treatment sooner.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4700255"/>
                  </a:ext>
                </a:extLst>
              </a:tr>
              <a:tr h="73545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fammembers</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More family members give a higher level of stress in the home as there are larger responsibilities, can lead to depression and anxiety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6424053"/>
                  </a:ext>
                </a:extLst>
              </a:tr>
              <a:tr h="73545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maxeducation</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Higher education in the family might provide a good support system and an urging of a person struggling with anxiety and depression to get treatment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6800165"/>
                  </a:ext>
                </a:extLst>
              </a:tr>
              <a:tr h="48615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health</a:t>
                      </a:r>
                      <a:endParaRPr lang="en-US"/>
                    </a:p>
                  </a:txBody>
                  <a:tcPr marL="68580" marR="68580" marT="0" marB="0"/>
                </a:tc>
                <a:tc>
                  <a:txBody>
                    <a:bodyPr/>
                    <a:lstStyle/>
                    <a:p>
                      <a:pPr marL="0" marR="0" algn="ctr">
                        <a:lnSpc>
                          <a:spcPct val="107000"/>
                        </a:lnSpc>
                        <a:spcBef>
                          <a:spcPts val="0"/>
                        </a:spcBef>
                        <a:spcAft>
                          <a:spcPts val="0"/>
                        </a:spcAft>
                      </a:pPr>
                      <a:r>
                        <a:rPr lang="en-US" sz="1600">
                          <a:effectLst/>
                        </a:rPr>
                        <a:t>- for good health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Good health is less stress on the mind and body and a person will be less likely to have anxiety or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3913012"/>
                  </a:ext>
                </a:extLst>
              </a:tr>
              <a:tr h="486158">
                <a:tc>
                  <a:txBody>
                    <a:bodyPr/>
                    <a:lstStyle/>
                    <a:p>
                      <a:pPr marL="0" marR="0" lvl="0" algn="ctr">
                        <a:lnSpc>
                          <a:spcPct val="107000"/>
                        </a:lnSpc>
                        <a:spcBef>
                          <a:spcPts val="0"/>
                        </a:spcBef>
                        <a:spcAft>
                          <a:spcPts val="0"/>
                        </a:spcAft>
                        <a:buNone/>
                      </a:pPr>
                      <a:r>
                        <a:rPr lang="en-US" sz="1600" b="0" i="0" u="none" strike="noStrike" noProof="0">
                          <a:effectLst/>
                          <a:latin typeface="Franklin Gothic Book"/>
                        </a:rPr>
                        <a:t>BMI</a:t>
                      </a:r>
                    </a:p>
                  </a:txBody>
                  <a:tcPr marL="68580" marR="68580" marT="0" marB="0"/>
                </a:tc>
                <a:tc>
                  <a:txBody>
                    <a:bodyPr/>
                    <a:lstStyle/>
                    <a:p>
                      <a:pPr marL="0" marR="0">
                        <a:lnSpc>
                          <a:spcPct val="107000"/>
                        </a:lnSpc>
                        <a:spcBef>
                          <a:spcPts val="0"/>
                        </a:spcBef>
                        <a:spcAft>
                          <a:spcPts val="0"/>
                        </a:spcAft>
                      </a:pPr>
                      <a:r>
                        <a:rPr lang="en-US" sz="1600">
                          <a:effectLst/>
                        </a:rPr>
                        <a:t>- for high BMI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Higher BMI indicates an unhealthy lifestyle that can cause stress on the body and cause anxiety/depression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6579723"/>
                  </a:ext>
                </a:extLst>
              </a:tr>
              <a:tr h="48615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Diffseeing</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seeing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4099389"/>
                  </a:ext>
                </a:extLst>
              </a:tr>
              <a:tr h="48615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Diffhearing</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hearing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452647"/>
                  </a:ext>
                </a:extLst>
              </a:tr>
              <a:tr h="48615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Diffwalking</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walking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4613627"/>
                  </a:ext>
                </a:extLst>
              </a:tr>
              <a:tr h="486158">
                <a:tc>
                  <a:txBody>
                    <a:bodyPr/>
                    <a:lstStyle/>
                    <a:p>
                      <a:pPr marL="0" marR="0" lvl="0" algn="ctr">
                        <a:lnSpc>
                          <a:spcPct val="107000"/>
                        </a:lnSpc>
                        <a:spcBef>
                          <a:spcPts val="0"/>
                        </a:spcBef>
                        <a:spcAft>
                          <a:spcPts val="0"/>
                        </a:spcAft>
                        <a:buNone/>
                      </a:pPr>
                      <a:r>
                        <a:rPr lang="en-US" sz="1600" b="0" i="0" u="none" strike="noStrike" noProof="0" err="1">
                          <a:effectLst/>
                          <a:latin typeface="Franklin Gothic Book"/>
                        </a:rPr>
                        <a:t>Diffcomm</a:t>
                      </a:r>
                      <a:endParaRPr lang="en-US" err="1"/>
                    </a:p>
                  </a:txBody>
                  <a:tcPr marL="68580" marR="68580" marT="0" marB="0"/>
                </a:tc>
                <a:tc>
                  <a:txBody>
                    <a:bodyPr/>
                    <a:lstStyle/>
                    <a:p>
                      <a:pPr marL="0" marR="0" algn="ctr">
                        <a:lnSpc>
                          <a:spcPct val="107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Difficulty communicating can leave a feeling of frustration and helplessness that can cause anxiety and depression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3313484"/>
                  </a:ext>
                </a:extLst>
              </a:tr>
            </a:tbl>
          </a:graphicData>
        </a:graphic>
      </p:graphicFrame>
      <p:sp>
        <p:nvSpPr>
          <p:cNvPr id="5" name="Title 4">
            <a:extLst>
              <a:ext uri="{FF2B5EF4-FFF2-40B4-BE49-F238E27FC236}">
                <a16:creationId xmlns:a16="http://schemas.microsoft.com/office/drawing/2014/main" id="{C8A74B0F-51AB-4E55-90DD-8C1E3E2BF946}"/>
              </a:ext>
            </a:extLst>
          </p:cNvPr>
          <p:cNvSpPr>
            <a:spLocks noGrp="1"/>
          </p:cNvSpPr>
          <p:nvPr>
            <p:ph type="title"/>
          </p:nvPr>
        </p:nvSpPr>
        <p:spPr>
          <a:xfrm>
            <a:off x="838200" y="365125"/>
            <a:ext cx="10515600" cy="581173"/>
          </a:xfrm>
        </p:spPr>
        <p:txBody>
          <a:bodyPr>
            <a:normAutofit fontScale="90000"/>
          </a:bodyPr>
          <a:lstStyle/>
          <a:p>
            <a:r>
              <a:rPr lang="en-US"/>
              <a:t>Predictor Table for Baseline Models</a:t>
            </a:r>
          </a:p>
        </p:txBody>
      </p:sp>
    </p:spTree>
    <p:extLst>
      <p:ext uri="{BB962C8B-B14F-4D97-AF65-F5344CB8AC3E}">
        <p14:creationId xmlns:p14="http://schemas.microsoft.com/office/powerpoint/2010/main" val="287914285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935B1F0-3442-4957-9701-25816EFDB64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Analysing direct and indirect causes along with PASC through a proactive model </vt:lpstr>
      <vt:lpstr>Can we control depression and anxiety disorder? </vt:lpstr>
      <vt:lpstr>About the Data</vt:lpstr>
      <vt:lpstr>What is PASC and how it affects mental health?</vt:lpstr>
      <vt:lpstr>Prior Studies</vt:lpstr>
      <vt:lpstr>Prior Studies</vt:lpstr>
      <vt:lpstr>Research and theories:</vt:lpstr>
      <vt:lpstr>Important contributing factors  We have observed various research papers often take similar variables in consideration while conducting analysis on depression and anxiety disorder </vt:lpstr>
      <vt:lpstr>Predictor Table for Baseline Models</vt:lpstr>
      <vt:lpstr>Predictor Table for Baseline Models (cont)</vt:lpstr>
      <vt:lpstr>Predictor Table for Baseline Models (cont)</vt:lpstr>
      <vt:lpstr>Anxiety level vs. Depression Level bar chart</vt:lpstr>
      <vt:lpstr>Sleep hours per day vs anxiety level</vt:lpstr>
      <vt:lpstr>Smocking vs anxiety level</vt:lpstr>
      <vt:lpstr>Models</vt:lpstr>
      <vt:lpstr>Stargazer - Anxiety</vt:lpstr>
      <vt:lpstr>Stargazer - Depression</vt:lpstr>
      <vt:lpstr>Recommendations</vt:lpstr>
      <vt:lpstr>References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 Depression &amp; Anxiety</dc:title>
  <dc:creator>Baishakhi Mitra</dc:creator>
  <cp:revision>28</cp:revision>
  <dcterms:created xsi:type="dcterms:W3CDTF">2022-04-01T01:11:23Z</dcterms:created>
  <dcterms:modified xsi:type="dcterms:W3CDTF">2022-04-19T22:28:54Z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